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D4F8E-2EE4-4197-9AB1-EF40FCD83626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7236F-572C-4AAB-BE9A-C45397F5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C23494-AD35-407C-91A2-101F56FC02A5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1BC7FD-2469-48A8-8D71-BD4323519E7E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A2CB69E-65FD-464C-9B22-594FDF8C05F9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D45A0F8-4FE6-49E5-AB9C-71D654553DD8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E2B4B12-734D-456C-AC62-6498864B4190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3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4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1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7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9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1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8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3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92BF-F1A8-4DCD-819A-24FB2F71FAF2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C502-7764-4C8B-8FDD-4897CC895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of EC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BPA</a:t>
            </a:r>
          </a:p>
          <a:p>
            <a:r>
              <a:rPr lang="en-US" smtClean="0"/>
              <a:t>Yong Choi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50"/>
            <a:ext cx="8686800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14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21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667000" y="2057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50"/>
            <a:ext cx="86106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09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3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smu_o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19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737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33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On-screen Show (4:3)</PresentationFormat>
  <Paragraphs>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Example of EC Website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EC Website</dc:title>
  <dc:creator>Windows User</dc:creator>
  <cp:lastModifiedBy>Windows User</cp:lastModifiedBy>
  <cp:revision>1</cp:revision>
  <dcterms:created xsi:type="dcterms:W3CDTF">2015-05-30T21:38:03Z</dcterms:created>
  <dcterms:modified xsi:type="dcterms:W3CDTF">2015-05-30T21:39:45Z</dcterms:modified>
</cp:coreProperties>
</file>