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C9C59-CE19-4A75-97C6-F5E546B14F66}" type="datetimeFigureOut">
              <a:rPr lang="en-US" smtClean="0"/>
              <a:pPr/>
              <a:t>10/26/2010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2CA24-3345-45B8-9721-F7C340E0E6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PowerDesigner</a:t>
            </a:r>
            <a:r>
              <a:rPr lang="en-US" dirty="0" smtClean="0"/>
              <a:t> 15 Lab by Sybase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BPA</a:t>
            </a:r>
          </a:p>
          <a:p>
            <a:r>
              <a:rPr lang="en-US" dirty="0" smtClean="0"/>
              <a:t>CSUB</a:t>
            </a:r>
          </a:p>
          <a:p>
            <a:r>
              <a:rPr lang="en-US" dirty="0" smtClean="0"/>
              <a:t>Yong </a:t>
            </a:r>
            <a:r>
              <a:rPr lang="en-US" dirty="0" err="1" smtClean="0"/>
              <a:t>Choi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8001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228601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Select “RDP” </a:t>
            </a:r>
            <a:r>
              <a:rPr lang="en-US" b="1" smtClean="0"/>
              <a:t>and then click </a:t>
            </a:r>
            <a:r>
              <a:rPr lang="en-US" b="1" dirty="0" smtClean="0"/>
              <a:t>the “Connect to Demo” button ( since I am logging in again, mine is little bit different… </a:t>
            </a:r>
            <a:r>
              <a:rPr lang="en-US" b="1" dirty="0" smtClean="0"/>
              <a:t>) </a:t>
            </a:r>
            <a:r>
              <a:rPr lang="en-US" b="1" dirty="0" smtClean="0"/>
              <a:t>or </a:t>
            </a:r>
            <a:r>
              <a:rPr lang="en-US" b="1" dirty="0" smtClean="0"/>
              <a:t>“Reconnect </a:t>
            </a:r>
            <a:r>
              <a:rPr lang="en-US" b="1" dirty="0" smtClean="0"/>
              <a:t>to Demo”.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the “Connect” button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990600"/>
            <a:ext cx="8128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Type the red color username and password to the “log-in” window (behind window). Then, follow the tutorial below (</a:t>
            </a:r>
            <a:r>
              <a:rPr lang="en-US" b="1" dirty="0" err="1" smtClean="0"/>
              <a:t>LabsSeps</a:t>
            </a:r>
            <a:r>
              <a:rPr lang="en-US" b="1" dirty="0" smtClean="0"/>
              <a:t>). 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152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 soon as you double-click the “</a:t>
            </a:r>
            <a:r>
              <a:rPr lang="en-US" b="1" dirty="0" err="1" smtClean="0"/>
              <a:t>PowerDesigner</a:t>
            </a:r>
            <a:r>
              <a:rPr lang="en-US" b="1" dirty="0" smtClean="0"/>
              <a:t>” icon, your screen should look like below window. 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First 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your Sybase account</a:t>
            </a:r>
          </a:p>
          <a:p>
            <a:r>
              <a:rPr lang="en-US" dirty="0" smtClean="0"/>
              <a:t>Then, log in as a registered user</a:t>
            </a:r>
          </a:p>
          <a:p>
            <a:r>
              <a:rPr lang="en-US" dirty="0" smtClean="0"/>
              <a:t>Otherwise, you will not be able to try the </a:t>
            </a:r>
            <a:r>
              <a:rPr lang="en-US" dirty="0" err="1" smtClean="0"/>
              <a:t>PowerDesigner</a:t>
            </a:r>
            <a:r>
              <a:rPr lang="en-US" dirty="0" smtClean="0"/>
              <a:t> tutorial (</a:t>
            </a:r>
            <a:r>
              <a:rPr lang="en-US" dirty="0" err="1" smtClean="0"/>
              <a:t>LabSteps</a:t>
            </a:r>
            <a:r>
              <a:rPr lang="en-US" dirty="0" smtClean="0"/>
              <a:t>).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6096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“Resources”, select “Demos”. 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331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 the “Resources” page, select “</a:t>
            </a:r>
            <a:r>
              <a:rPr lang="en-US" b="1" dirty="0" err="1" smtClean="0"/>
              <a:t>TrySybase</a:t>
            </a:r>
            <a:r>
              <a:rPr lang="en-US" b="1" dirty="0" smtClean="0"/>
              <a:t>”.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the Experience </a:t>
            </a:r>
            <a:r>
              <a:rPr lang="en-US" b="1" dirty="0" err="1" smtClean="0"/>
              <a:t>TrySybase</a:t>
            </a:r>
            <a:r>
              <a:rPr lang="en-US" b="1" dirty="0" smtClean="0"/>
              <a:t> Now” hyperlink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the drop-down box, select “</a:t>
            </a:r>
            <a:r>
              <a:rPr lang="en-US" b="1" dirty="0" err="1" smtClean="0"/>
              <a:t>PowerDesigner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228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the below table, click “</a:t>
            </a:r>
            <a:r>
              <a:rPr lang="en-US" b="1" dirty="0" err="1" smtClean="0"/>
              <a:t>PowerDesigner</a:t>
            </a:r>
            <a:r>
              <a:rPr lang="en-US" b="1" dirty="0" smtClean="0"/>
              <a:t> Conceptual Data Model” row. The row  seems that it is not clickable but it will be highlighted as soon as you click the row. , then click the “Try Now” button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42950"/>
            <a:ext cx="815340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62000" y="228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Click the “I Agree” button. </a:t>
            </a:r>
            <a:endParaRPr lang="en-US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5725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1524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Wait ………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214</Words>
  <Application>Microsoft Office PowerPoint</Application>
  <PresentationFormat>On-screen Show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PowerDesigner 15 Lab by Sybase</vt:lpstr>
      <vt:lpstr>Very First Step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CSUS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PowerDesigner 15 Lab by Sybase</dc:title>
  <dc:creator>wie</dc:creator>
  <cp:lastModifiedBy>Yong Choi</cp:lastModifiedBy>
  <cp:revision>26</cp:revision>
  <dcterms:created xsi:type="dcterms:W3CDTF">2010-01-04T23:21:19Z</dcterms:created>
  <dcterms:modified xsi:type="dcterms:W3CDTF">2010-10-27T01:17:38Z</dcterms:modified>
</cp:coreProperties>
</file>