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16D9A-4E65-4ADF-9F35-5050E00B7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8A647-0E2A-4C46-9337-0789B77C8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27ABA-9386-42DA-853E-8862EB6CC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69F21-D798-44F6-86A6-784AFC636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ECFD2-69D7-410B-8362-7ECBABC52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CEB83-448B-4D5C-B425-014F262A3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B9346-B912-4432-98DB-F606C6805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86F5B-544C-4475-836D-417C4E77E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14546-67D6-42B9-A733-C3C89EA229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BDE82-062B-4A74-8E81-E0D2FBD7E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4A010-F441-46DF-8747-E4210F9C9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25A74A-9ED0-4EAF-B5AF-5571BC3744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848600" cy="20764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How to </a:t>
            </a:r>
            <a:r>
              <a:rPr lang="en-US" sz="4000" dirty="0" smtClean="0"/>
              <a:t>submit assignment/exam through Blackboard (BB)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Yong Choi</a:t>
            </a:r>
          </a:p>
          <a:p>
            <a:pPr eaLnBrk="1" hangingPunct="1"/>
            <a:r>
              <a:rPr lang="en-US" smtClean="0"/>
              <a:t>BPA</a:t>
            </a:r>
          </a:p>
          <a:p>
            <a:pPr eaLnBrk="1" hangingPunct="1"/>
            <a:r>
              <a:rPr lang="en-US" smtClean="0"/>
              <a:t>CSUB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Below is </a:t>
            </a:r>
            <a:r>
              <a:rPr lang="en-US" dirty="0" smtClean="0"/>
              <a:t>our MIS </a:t>
            </a:r>
            <a:r>
              <a:rPr lang="en-US" dirty="0"/>
              <a:t>200A </a:t>
            </a:r>
            <a:r>
              <a:rPr lang="en-US" dirty="0" smtClean="0"/>
              <a:t>Blackboard page</a:t>
            </a:r>
            <a:r>
              <a:rPr lang="en-US" dirty="0"/>
              <a:t>. From here, click “Assignment and </a:t>
            </a:r>
            <a:r>
              <a:rPr lang="en-US" dirty="0" smtClean="0"/>
              <a:t>Exam submission link”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7924800" cy="53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3733800" y="685800"/>
            <a:ext cx="3200400" cy="2971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04800" y="2286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Click the appropriate link (i.e., Excel Assignment 1)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7924800" cy="571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 rot="10800000" flipV="1">
            <a:off x="228600" y="347940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Top -half of the page looks like below. </a:t>
            </a:r>
            <a:r>
              <a:rPr lang="en-US" dirty="0" smtClean="0"/>
              <a:t>T</a:t>
            </a:r>
            <a:r>
              <a:rPr lang="en-US" dirty="0" smtClean="0"/>
              <a:t>he next slide shows bottom-half of the page.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696200" cy="55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 rot="10800000" flipV="1">
            <a:off x="228600" y="209441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You need to </a:t>
            </a:r>
            <a:r>
              <a:rPr lang="en-US" b="1" u="sng" dirty="0" smtClean="0"/>
              <a:t>attach</a:t>
            </a:r>
            <a:r>
              <a:rPr lang="en-US" u="sng" dirty="0" smtClean="0"/>
              <a:t> (</a:t>
            </a:r>
            <a:r>
              <a:rPr lang="en-US" b="1" u="sng" dirty="0" smtClean="0"/>
              <a:t>upload)</a:t>
            </a:r>
            <a:r>
              <a:rPr lang="en-US" dirty="0" smtClean="0"/>
              <a:t> </a:t>
            </a:r>
            <a:r>
              <a:rPr lang="en-US" dirty="0" smtClean="0"/>
              <a:t>your assignment or exam </a:t>
            </a:r>
            <a:r>
              <a:rPr lang="en-US" dirty="0" smtClean="0"/>
              <a:t>file and then, </a:t>
            </a:r>
            <a:r>
              <a:rPr lang="en-US" b="1" u="sng" dirty="0" smtClean="0"/>
              <a:t>click submit</a:t>
            </a:r>
            <a:r>
              <a:rPr lang="en-US" u="sng" dirty="0" smtClean="0"/>
              <a:t> </a:t>
            </a:r>
            <a:r>
              <a:rPr lang="en-US" dirty="0" smtClean="0"/>
              <a:t>button to submit your assignment or exam.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7315200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rot="16200000" flipH="1">
            <a:off x="1790700" y="723900"/>
            <a:ext cx="2438400" cy="1905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105400" y="3124200"/>
            <a:ext cx="54102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How to submit assignment/exam through Blackboard (BB)</vt:lpstr>
      <vt:lpstr>Slide 2</vt:lpstr>
      <vt:lpstr>Slide 3</vt:lpstr>
      <vt:lpstr>Slide 4</vt:lpstr>
      <vt:lpstr>Slide 5</vt:lpstr>
    </vt:vector>
  </TitlesOfParts>
  <Company>CSU Bakersfield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Submit Your Assignment and Paper Thru the Course WebCT</dc:title>
  <dc:creator>CSU Bakersfield</dc:creator>
  <cp:lastModifiedBy>wie</cp:lastModifiedBy>
  <cp:revision>11</cp:revision>
  <dcterms:created xsi:type="dcterms:W3CDTF">2008-01-27T04:55:14Z</dcterms:created>
  <dcterms:modified xsi:type="dcterms:W3CDTF">2010-09-01T20:45:27Z</dcterms:modified>
</cp:coreProperties>
</file>