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93" r:id="rId4"/>
  </p:sldMasterIdLst>
  <p:notesMasterIdLst>
    <p:notesMasterId r:id="rId6"/>
  </p:notesMasterIdLst>
  <p:handoutMasterIdLst>
    <p:handoutMasterId r:id="rId7"/>
  </p:handoutMasterIdLst>
  <p:sldIdLst>
    <p:sldId id="26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934" autoAdjust="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6F786D-919B-4EF5-BD44-C01ABFF51C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3CE706-A491-407B-8A3C-1E1B38E3BE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A0F81-FBC8-4AE5-8CBE-265D82D4F40A}" type="datetimeFigureOut">
              <a:rPr lang="en-US" smtClean="0"/>
              <a:t>12/1/2023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EB2EC7-06AC-483D-9F0F-8513034635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165677-A8C6-4167-BD6B-72F4BE86DE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9346E-4525-4E9D-8817-A0F329044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088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2931C-6CBC-4F64-81B6-81620EA33E74}" type="datetimeFigureOut">
              <a:rPr lang="en-US" smtClean="0"/>
              <a:t>12/1/2023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80B81-AA4E-4B75-A7A4-FD12E7A9A8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289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ganization Char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9EDA014-6F41-4B1F-1A21-C455C1C242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653" y="5203326"/>
            <a:ext cx="3334808" cy="1499616"/>
          </a:xfrm>
        </p:spPr>
        <p:txBody>
          <a:bodyPr/>
          <a:lstStyle>
            <a:lvl1pPr>
              <a:defRPr spc="-1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D04C843A-0D3B-5292-7A5E-BAC03012E08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12344" y="813596"/>
            <a:ext cx="5122343" cy="478719"/>
          </a:xfrm>
          <a:solidFill>
            <a:schemeClr val="bg1">
              <a:lumMod val="95000"/>
            </a:schemeClr>
          </a:solidFill>
        </p:spPr>
        <p:txBody>
          <a:bodyPr lIns="0" tIns="45720" rIns="0" b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77" name="Text Placeholder 75">
            <a:extLst>
              <a:ext uri="{FF2B5EF4-FFF2-40B4-BE49-F238E27FC236}">
                <a16:creationId xmlns:a16="http://schemas.microsoft.com/office/drawing/2014/main" id="{77A040FE-E695-795B-7237-31D38995F80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11640" y="1022595"/>
            <a:ext cx="1518002" cy="23056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79" name="Text Placeholder 75">
            <a:extLst>
              <a:ext uri="{FF2B5EF4-FFF2-40B4-BE49-F238E27FC236}">
                <a16:creationId xmlns:a16="http://schemas.microsoft.com/office/drawing/2014/main" id="{5D0D8CBF-9449-C8E9-BF16-62041F0DD12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12344" y="1540118"/>
            <a:ext cx="1886028" cy="461816"/>
          </a:xfrm>
          <a:solidFill>
            <a:schemeClr val="bg1">
              <a:lumMod val="95000"/>
            </a:schemeClr>
          </a:solidFill>
        </p:spPr>
        <p:txBody>
          <a:bodyPr lIns="0" tIns="45720" rIns="0" b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80" name="Text Placeholder 75">
            <a:extLst>
              <a:ext uri="{FF2B5EF4-FFF2-40B4-BE49-F238E27FC236}">
                <a16:creationId xmlns:a16="http://schemas.microsoft.com/office/drawing/2014/main" id="{C58AC76D-B9ED-7062-D3E3-13FD8271DF8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296357" y="1761880"/>
            <a:ext cx="1518002" cy="240054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83" name="Text Placeholder 75">
            <a:extLst>
              <a:ext uri="{FF2B5EF4-FFF2-40B4-BE49-F238E27FC236}">
                <a16:creationId xmlns:a16="http://schemas.microsoft.com/office/drawing/2014/main" id="{3D0E13B6-82DA-E1F0-14D0-3E5B9523BB4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6510" y="2780550"/>
            <a:ext cx="1203516" cy="932078"/>
          </a:xfrm>
          <a:solidFill>
            <a:schemeClr val="accent1"/>
          </a:solidFill>
        </p:spPr>
        <p:txBody>
          <a:bodyPr lIns="91440" tIns="146304" rIns="9144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3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84" name="Text Placeholder 75">
            <a:extLst>
              <a:ext uri="{FF2B5EF4-FFF2-40B4-BE49-F238E27FC236}">
                <a16:creationId xmlns:a16="http://schemas.microsoft.com/office/drawing/2014/main" id="{27E27842-5DD1-15AB-83B5-64176B9D877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948408" y="3260736"/>
            <a:ext cx="968671" cy="371708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3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7" name="Text Placeholder 75">
            <a:extLst>
              <a:ext uri="{FF2B5EF4-FFF2-40B4-BE49-F238E27FC236}">
                <a16:creationId xmlns:a16="http://schemas.microsoft.com/office/drawing/2014/main" id="{2A5B6C63-E743-2FC0-536F-AED24702BE53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5117265" y="2780550"/>
            <a:ext cx="1203516" cy="932078"/>
          </a:xfrm>
          <a:solidFill>
            <a:schemeClr val="accent1"/>
          </a:solidFill>
        </p:spPr>
        <p:txBody>
          <a:bodyPr lIns="91440" tIns="146304" rIns="9144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3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87" name="Text Placeholder 75">
            <a:extLst>
              <a:ext uri="{FF2B5EF4-FFF2-40B4-BE49-F238E27FC236}">
                <a16:creationId xmlns:a16="http://schemas.microsoft.com/office/drawing/2014/main" id="{7F7030CB-EB0C-9B09-090E-A8356E37818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232328" y="3260736"/>
            <a:ext cx="968671" cy="371708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3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8" name="Text Placeholder 75">
            <a:extLst>
              <a:ext uri="{FF2B5EF4-FFF2-40B4-BE49-F238E27FC236}">
                <a16:creationId xmlns:a16="http://schemas.microsoft.com/office/drawing/2014/main" id="{D072F97D-9D13-51B0-BF1A-7EB564B80C9B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398020" y="2780550"/>
            <a:ext cx="1203516" cy="932078"/>
          </a:xfrm>
          <a:solidFill>
            <a:schemeClr val="accent1"/>
          </a:solidFill>
        </p:spPr>
        <p:txBody>
          <a:bodyPr lIns="91440" tIns="146304" rIns="9144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3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92" name="Text Placeholder 75">
            <a:extLst>
              <a:ext uri="{FF2B5EF4-FFF2-40B4-BE49-F238E27FC236}">
                <a16:creationId xmlns:a16="http://schemas.microsoft.com/office/drawing/2014/main" id="{083F55B6-0BBA-3B17-C85B-DE9931C6E92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514305" y="3260736"/>
            <a:ext cx="968671" cy="371708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3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9" name="Text Placeholder 75">
            <a:extLst>
              <a:ext uri="{FF2B5EF4-FFF2-40B4-BE49-F238E27FC236}">
                <a16:creationId xmlns:a16="http://schemas.microsoft.com/office/drawing/2014/main" id="{FFE950DC-49CF-CEB6-D1D5-0D1B59774DF7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7678775" y="2780550"/>
            <a:ext cx="1203516" cy="932078"/>
          </a:xfrm>
          <a:solidFill>
            <a:schemeClr val="accent3"/>
          </a:solidFill>
        </p:spPr>
        <p:txBody>
          <a:bodyPr lIns="91440" tIns="146304" rIns="9144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3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95" name="Text Placeholder 75">
            <a:extLst>
              <a:ext uri="{FF2B5EF4-FFF2-40B4-BE49-F238E27FC236}">
                <a16:creationId xmlns:a16="http://schemas.microsoft.com/office/drawing/2014/main" id="{F3F35494-F288-2EC4-C869-4269996F6AA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795240" y="3260736"/>
            <a:ext cx="968671" cy="371708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3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0" name="Text Placeholder 75">
            <a:extLst>
              <a:ext uri="{FF2B5EF4-FFF2-40B4-BE49-F238E27FC236}">
                <a16:creationId xmlns:a16="http://schemas.microsoft.com/office/drawing/2014/main" id="{7D9B64EE-0F30-33E9-2335-24240E9D8139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8959530" y="2780550"/>
            <a:ext cx="1203516" cy="932078"/>
          </a:xfrm>
          <a:solidFill>
            <a:schemeClr val="accent3"/>
          </a:solidFill>
        </p:spPr>
        <p:txBody>
          <a:bodyPr lIns="91440" tIns="146304" rIns="9144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3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98" name="Text Placeholder 75">
            <a:extLst>
              <a:ext uri="{FF2B5EF4-FFF2-40B4-BE49-F238E27FC236}">
                <a16:creationId xmlns:a16="http://schemas.microsoft.com/office/drawing/2014/main" id="{4460FB63-57AF-2455-308F-47523B46CD9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083290" y="3260736"/>
            <a:ext cx="968671" cy="371708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3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1" name="Text Placeholder 75">
            <a:extLst>
              <a:ext uri="{FF2B5EF4-FFF2-40B4-BE49-F238E27FC236}">
                <a16:creationId xmlns:a16="http://schemas.microsoft.com/office/drawing/2014/main" id="{8CB2A02B-5BCF-15F1-CD50-CDA1ABF5E004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10240287" y="2780550"/>
            <a:ext cx="1203516" cy="932078"/>
          </a:xfrm>
          <a:solidFill>
            <a:schemeClr val="accent5"/>
          </a:solidFill>
        </p:spPr>
        <p:txBody>
          <a:bodyPr lIns="91440" tIns="146304" rIns="9144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3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101" name="Text Placeholder 75">
            <a:extLst>
              <a:ext uri="{FF2B5EF4-FFF2-40B4-BE49-F238E27FC236}">
                <a16:creationId xmlns:a16="http://schemas.microsoft.com/office/drawing/2014/main" id="{9F90F308-B686-9D9A-4663-AF5E744F768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0352897" y="3260736"/>
            <a:ext cx="968671" cy="371708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3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9" name="Text Placeholder 75">
            <a:extLst>
              <a:ext uri="{FF2B5EF4-FFF2-40B4-BE49-F238E27FC236}">
                <a16:creationId xmlns:a16="http://schemas.microsoft.com/office/drawing/2014/main" id="{EDA4D0DF-6ADC-9C65-B4FE-9ED9941E39D1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3836510" y="3801057"/>
            <a:ext cx="1203516" cy="932078"/>
          </a:xfrm>
          <a:solidFill>
            <a:schemeClr val="bg1">
              <a:lumMod val="95000"/>
            </a:schemeClr>
          </a:solidFill>
        </p:spPr>
        <p:txBody>
          <a:bodyPr lIns="91440" tIns="146304" rIns="9144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3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30" name="Text Placeholder 75">
            <a:extLst>
              <a:ext uri="{FF2B5EF4-FFF2-40B4-BE49-F238E27FC236}">
                <a16:creationId xmlns:a16="http://schemas.microsoft.com/office/drawing/2014/main" id="{54B649FE-E5EA-5BE5-D874-B19A22A6B864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3948408" y="4281242"/>
            <a:ext cx="968671" cy="390527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3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8" name="Text Placeholder 75">
            <a:extLst>
              <a:ext uri="{FF2B5EF4-FFF2-40B4-BE49-F238E27FC236}">
                <a16:creationId xmlns:a16="http://schemas.microsoft.com/office/drawing/2014/main" id="{E3ED1206-42F8-7BE7-A0DF-7A77D873C4CC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5117265" y="3801057"/>
            <a:ext cx="1203516" cy="932078"/>
          </a:xfrm>
          <a:solidFill>
            <a:schemeClr val="bg1">
              <a:lumMod val="95000"/>
            </a:schemeClr>
          </a:solidFill>
        </p:spPr>
        <p:txBody>
          <a:bodyPr lIns="91440" tIns="146304" rIns="9144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3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31" name="Text Placeholder 75">
            <a:extLst>
              <a:ext uri="{FF2B5EF4-FFF2-40B4-BE49-F238E27FC236}">
                <a16:creationId xmlns:a16="http://schemas.microsoft.com/office/drawing/2014/main" id="{8EE94704-A776-2C31-EBC1-4E905AF7A2D3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5232328" y="4281242"/>
            <a:ext cx="968671" cy="390527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3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7" name="Text Placeholder 75">
            <a:extLst>
              <a:ext uri="{FF2B5EF4-FFF2-40B4-BE49-F238E27FC236}">
                <a16:creationId xmlns:a16="http://schemas.microsoft.com/office/drawing/2014/main" id="{1747C7B6-08D3-C80A-4DA7-FFF61F30F909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6398020" y="3801057"/>
            <a:ext cx="1203516" cy="932078"/>
          </a:xfrm>
          <a:solidFill>
            <a:schemeClr val="bg1">
              <a:lumMod val="95000"/>
            </a:schemeClr>
          </a:solidFill>
        </p:spPr>
        <p:txBody>
          <a:bodyPr lIns="91440" tIns="146304" rIns="9144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3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32" name="Text Placeholder 75">
            <a:extLst>
              <a:ext uri="{FF2B5EF4-FFF2-40B4-BE49-F238E27FC236}">
                <a16:creationId xmlns:a16="http://schemas.microsoft.com/office/drawing/2014/main" id="{BB76F855-82BD-D038-34B2-DE51CD923001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6514305" y="4281242"/>
            <a:ext cx="968671" cy="390527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3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6" name="Text Placeholder 75">
            <a:extLst>
              <a:ext uri="{FF2B5EF4-FFF2-40B4-BE49-F238E27FC236}">
                <a16:creationId xmlns:a16="http://schemas.microsoft.com/office/drawing/2014/main" id="{1C6335A1-8BD5-DC54-94C4-8F0CEF2B7521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678775" y="3801057"/>
            <a:ext cx="1203516" cy="932078"/>
          </a:xfrm>
          <a:solidFill>
            <a:schemeClr val="bg1">
              <a:lumMod val="95000"/>
            </a:schemeClr>
          </a:solidFill>
        </p:spPr>
        <p:txBody>
          <a:bodyPr lIns="91440" tIns="146304" rIns="9144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3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33" name="Text Placeholder 75">
            <a:extLst>
              <a:ext uri="{FF2B5EF4-FFF2-40B4-BE49-F238E27FC236}">
                <a16:creationId xmlns:a16="http://schemas.microsoft.com/office/drawing/2014/main" id="{D0CBA7B2-0907-0A18-B0AA-72D0F8DC2D0C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7795240" y="4281242"/>
            <a:ext cx="968671" cy="390527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3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5" name="Text Placeholder 75">
            <a:extLst>
              <a:ext uri="{FF2B5EF4-FFF2-40B4-BE49-F238E27FC236}">
                <a16:creationId xmlns:a16="http://schemas.microsoft.com/office/drawing/2014/main" id="{94B2705B-E6E3-0E1C-4983-E2DD37C2E36A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959530" y="3801057"/>
            <a:ext cx="1203516" cy="932078"/>
          </a:xfrm>
          <a:solidFill>
            <a:schemeClr val="bg1">
              <a:lumMod val="95000"/>
            </a:schemeClr>
          </a:solidFill>
        </p:spPr>
        <p:txBody>
          <a:bodyPr lIns="91440" tIns="146304" rIns="9144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3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34" name="Text Placeholder 75">
            <a:extLst>
              <a:ext uri="{FF2B5EF4-FFF2-40B4-BE49-F238E27FC236}">
                <a16:creationId xmlns:a16="http://schemas.microsoft.com/office/drawing/2014/main" id="{6E9CEDFA-D5B1-C6EB-D1D6-028A762E6EFD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9083290" y="4281242"/>
            <a:ext cx="968671" cy="390527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3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4" name="Text Placeholder 75">
            <a:extLst>
              <a:ext uri="{FF2B5EF4-FFF2-40B4-BE49-F238E27FC236}">
                <a16:creationId xmlns:a16="http://schemas.microsoft.com/office/drawing/2014/main" id="{86D1DFDE-E9E4-DCD0-0602-F55129AE2D7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10240287" y="3801057"/>
            <a:ext cx="1203516" cy="932078"/>
          </a:xfrm>
          <a:solidFill>
            <a:schemeClr val="bg1">
              <a:lumMod val="95000"/>
            </a:schemeClr>
          </a:solidFill>
        </p:spPr>
        <p:txBody>
          <a:bodyPr lIns="91440" tIns="146304" rIns="9144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3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35" name="Text Placeholder 75">
            <a:extLst>
              <a:ext uri="{FF2B5EF4-FFF2-40B4-BE49-F238E27FC236}">
                <a16:creationId xmlns:a16="http://schemas.microsoft.com/office/drawing/2014/main" id="{999D3DA5-BE79-94E3-AE49-08ED839F78A0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10352897" y="4281242"/>
            <a:ext cx="968671" cy="390527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3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7" name="Text Placeholder 75">
            <a:extLst>
              <a:ext uri="{FF2B5EF4-FFF2-40B4-BE49-F238E27FC236}">
                <a16:creationId xmlns:a16="http://schemas.microsoft.com/office/drawing/2014/main" id="{AEF544B0-96F5-DABA-6C01-3DFBFD6B6084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5112344" y="4817057"/>
            <a:ext cx="1203516" cy="932078"/>
          </a:xfrm>
          <a:solidFill>
            <a:schemeClr val="bg1">
              <a:lumMod val="95000"/>
            </a:schemeClr>
          </a:solidFill>
        </p:spPr>
        <p:txBody>
          <a:bodyPr lIns="91440" tIns="146304" rIns="9144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3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38" name="Text Placeholder 75">
            <a:extLst>
              <a:ext uri="{FF2B5EF4-FFF2-40B4-BE49-F238E27FC236}">
                <a16:creationId xmlns:a16="http://schemas.microsoft.com/office/drawing/2014/main" id="{26988D8C-9F63-B695-760D-71771A15955F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5242488" y="5297242"/>
            <a:ext cx="968671" cy="390527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3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6" name="Text Placeholder 75">
            <a:extLst>
              <a:ext uri="{FF2B5EF4-FFF2-40B4-BE49-F238E27FC236}">
                <a16:creationId xmlns:a16="http://schemas.microsoft.com/office/drawing/2014/main" id="{A5A86C41-8E7B-8D4E-B4B1-021E17E89689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7678775" y="4817057"/>
            <a:ext cx="1203516" cy="932078"/>
          </a:xfrm>
          <a:solidFill>
            <a:schemeClr val="bg1">
              <a:lumMod val="95000"/>
            </a:schemeClr>
          </a:solidFill>
        </p:spPr>
        <p:txBody>
          <a:bodyPr lIns="91440" tIns="146304" rIns="91440" bIns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3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39" name="Text Placeholder 75">
            <a:extLst>
              <a:ext uri="{FF2B5EF4-FFF2-40B4-BE49-F238E27FC236}">
                <a16:creationId xmlns:a16="http://schemas.microsoft.com/office/drawing/2014/main" id="{7CCA22E3-9EEB-5389-FEF2-7DF99D065130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7805400" y="5297242"/>
            <a:ext cx="968671" cy="390527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3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DDE5B96-F011-22D6-E527-0FDD718D6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67337" y="5382565"/>
            <a:ext cx="0" cy="99909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Placeholder 7">
            <a:extLst>
              <a:ext uri="{FF2B5EF4-FFF2-40B4-BE49-F238E27FC236}">
                <a16:creationId xmlns:a16="http://schemas.microsoft.com/office/drawing/2014/main" id="{8B5193DC-4E8F-4364-1D19-81A2795C2388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8873729" y="6222340"/>
            <a:ext cx="155448" cy="155448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400" b="0" cap="all" spc="80" baseline="0">
                <a:noFill/>
                <a:latin typeface="+mn-lt"/>
              </a:defRPr>
            </a:lvl1pPr>
            <a:lvl2pPr marL="342900" indent="0">
              <a:buNone/>
              <a:defRPr sz="1000" b="1">
                <a:latin typeface="+mn-lt"/>
              </a:defRPr>
            </a:lvl2pPr>
            <a:lvl3pPr marL="685800" indent="0">
              <a:buNone/>
              <a:defRPr sz="1000" b="1">
                <a:latin typeface="+mn-lt"/>
              </a:defRPr>
            </a:lvl3pPr>
            <a:lvl4pPr marL="1028700" indent="0">
              <a:buNone/>
              <a:defRPr sz="1000" b="1">
                <a:latin typeface="+mn-lt"/>
              </a:defRPr>
            </a:lvl4pPr>
            <a:lvl5pPr marL="1371600" indent="0">
              <a:buNone/>
              <a:defRPr sz="1000" b="1">
                <a:latin typeface="+mn-lt"/>
              </a:defRPr>
            </a:lvl5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E69998A8-0864-9CA3-0242-1380F2F6D6B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70368" y="6196637"/>
            <a:ext cx="563562" cy="179387"/>
          </a:xfrm>
        </p:spPr>
        <p:txBody>
          <a:bodyPr>
            <a:noAutofit/>
          </a:bodyPr>
          <a:lstStyle>
            <a:lvl1pPr marL="0" indent="0">
              <a:buNone/>
              <a:defRPr sz="900" b="0">
                <a:solidFill>
                  <a:schemeClr val="tx1"/>
                </a:solidFill>
              </a:defRPr>
            </a:lvl1pPr>
            <a:lvl2pPr marL="128016" indent="0">
              <a:buNone/>
              <a:defRPr sz="1000"/>
            </a:lvl2pPr>
            <a:lvl3pPr marL="310896" indent="0">
              <a:buNone/>
              <a:defRPr sz="1000"/>
            </a:lvl3pPr>
            <a:lvl4pPr marL="457200" indent="0">
              <a:buNone/>
              <a:defRPr sz="1000"/>
            </a:lvl4pPr>
            <a:lvl5pPr marL="640080" indent="0">
              <a:buNone/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F49A2DC4-3DC0-8708-D32E-79CD012CAA6D}"/>
              </a:ext>
            </a:extLst>
          </p:cNvPr>
          <p:cNvSpPr>
            <a:spLocks noGrp="1"/>
          </p:cNvSpPr>
          <p:nvPr>
            <p:ph type="body" sz="quarter" idx="90" hasCustomPrompt="1"/>
          </p:nvPr>
        </p:nvSpPr>
        <p:spPr>
          <a:xfrm>
            <a:off x="9723701" y="6222340"/>
            <a:ext cx="155448" cy="155448"/>
          </a:xfrm>
          <a:prstGeom prst="rect">
            <a:avLst/>
          </a:prstGeom>
          <a:solidFill>
            <a:schemeClr val="accent3"/>
          </a:solidFill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400" b="0" cap="all" spc="80" baseline="0">
                <a:noFill/>
                <a:latin typeface="+mn-lt"/>
              </a:defRPr>
            </a:lvl1pPr>
            <a:lvl2pPr marL="342900" indent="0">
              <a:buNone/>
              <a:defRPr sz="1000" b="1">
                <a:latin typeface="+mn-lt"/>
              </a:defRPr>
            </a:lvl2pPr>
            <a:lvl3pPr marL="685800" indent="0">
              <a:buNone/>
              <a:defRPr sz="1000" b="1">
                <a:latin typeface="+mn-lt"/>
              </a:defRPr>
            </a:lvl3pPr>
            <a:lvl4pPr marL="1028700" indent="0">
              <a:buNone/>
              <a:defRPr sz="1000" b="1">
                <a:latin typeface="+mn-lt"/>
              </a:defRPr>
            </a:lvl4pPr>
            <a:lvl5pPr marL="1371600" indent="0">
              <a:buNone/>
              <a:defRPr sz="1000" b="1">
                <a:latin typeface="+mn-lt"/>
              </a:defRPr>
            </a:lvl5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69" name="Text Placeholder 67">
            <a:extLst>
              <a:ext uri="{FF2B5EF4-FFF2-40B4-BE49-F238E27FC236}">
                <a16:creationId xmlns:a16="http://schemas.microsoft.com/office/drawing/2014/main" id="{70C485BD-4A34-35CC-470B-BE4EF17651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27200" y="6196637"/>
            <a:ext cx="563562" cy="179387"/>
          </a:xfrm>
        </p:spPr>
        <p:txBody>
          <a:bodyPr>
            <a:noAutofit/>
          </a:bodyPr>
          <a:lstStyle>
            <a:lvl1pPr marL="0" indent="0">
              <a:buNone/>
              <a:defRPr sz="900" b="0">
                <a:solidFill>
                  <a:schemeClr val="tx1"/>
                </a:solidFill>
              </a:defRPr>
            </a:lvl1pPr>
            <a:lvl2pPr marL="128016" indent="0">
              <a:buNone/>
              <a:defRPr sz="1000"/>
            </a:lvl2pPr>
            <a:lvl3pPr marL="310896" indent="0">
              <a:buNone/>
              <a:defRPr sz="1000"/>
            </a:lvl3pPr>
            <a:lvl4pPr marL="457200" indent="0">
              <a:buNone/>
              <a:defRPr sz="1000"/>
            </a:lvl4pPr>
            <a:lvl5pPr marL="640080" indent="0">
              <a:buNone/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7" name="Text Placeholder 7">
            <a:extLst>
              <a:ext uri="{FF2B5EF4-FFF2-40B4-BE49-F238E27FC236}">
                <a16:creationId xmlns:a16="http://schemas.microsoft.com/office/drawing/2014/main" id="{E2CE8FC8-4A08-6EEC-DD1A-74D4E6E53551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10527953" y="6222340"/>
            <a:ext cx="155448" cy="155448"/>
          </a:xfrm>
          <a:prstGeom prst="rect">
            <a:avLst/>
          </a:prstGeom>
          <a:solidFill>
            <a:schemeClr val="accent5"/>
          </a:solidFill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400" b="0" cap="all" spc="80" baseline="0">
                <a:noFill/>
                <a:latin typeface="+mn-lt"/>
              </a:defRPr>
            </a:lvl1pPr>
            <a:lvl2pPr marL="342900" indent="0">
              <a:buNone/>
              <a:defRPr sz="1000" b="1">
                <a:latin typeface="+mn-lt"/>
              </a:defRPr>
            </a:lvl2pPr>
            <a:lvl3pPr marL="685800" indent="0">
              <a:buNone/>
              <a:defRPr sz="1000" b="1">
                <a:latin typeface="+mn-lt"/>
              </a:defRPr>
            </a:lvl3pPr>
            <a:lvl4pPr marL="1028700" indent="0">
              <a:buNone/>
              <a:defRPr sz="1000" b="1">
                <a:latin typeface="+mn-lt"/>
              </a:defRPr>
            </a:lvl4pPr>
            <a:lvl5pPr marL="1371600" indent="0">
              <a:buNone/>
              <a:defRPr sz="1000" b="1">
                <a:latin typeface="+mn-lt"/>
              </a:defRPr>
            </a:lvl5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70" name="Text Placeholder 67">
            <a:extLst>
              <a:ext uri="{FF2B5EF4-FFF2-40B4-BE49-F238E27FC236}">
                <a16:creationId xmlns:a16="http://schemas.microsoft.com/office/drawing/2014/main" id="{701DE1BD-560E-B0AE-2F49-6508691E64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735442" y="6196637"/>
            <a:ext cx="828888" cy="179387"/>
          </a:xfrm>
        </p:spPr>
        <p:txBody>
          <a:bodyPr>
            <a:noAutofit/>
          </a:bodyPr>
          <a:lstStyle>
            <a:lvl1pPr marL="0" indent="0">
              <a:buNone/>
              <a:defRPr sz="900" b="0">
                <a:solidFill>
                  <a:schemeClr val="tx1"/>
                </a:solidFill>
              </a:defRPr>
            </a:lvl1pPr>
            <a:lvl2pPr marL="128016" indent="0">
              <a:buNone/>
              <a:defRPr sz="1000"/>
            </a:lvl2pPr>
            <a:lvl3pPr marL="310896" indent="0">
              <a:buNone/>
              <a:defRPr sz="1000"/>
            </a:lvl3pPr>
            <a:lvl4pPr marL="457200" indent="0">
              <a:buNone/>
              <a:defRPr sz="1000"/>
            </a:lvl4pPr>
            <a:lvl5pPr marL="640080" indent="0">
              <a:buNone/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32479972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ganization 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9EDA014-6F41-4B1F-1A21-C455C1C242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5261" y="721483"/>
            <a:ext cx="3334808" cy="1218969"/>
          </a:xfrm>
        </p:spPr>
        <p:txBody>
          <a:bodyPr>
            <a:noAutofit/>
          </a:bodyPr>
          <a:lstStyle>
            <a:lvl1pPr>
              <a:defRPr spc="-1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TITLE HERE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DDE5B96-F011-22D6-E527-0FDD718D6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64865" y="809282"/>
            <a:ext cx="0" cy="99909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 Placeholder 7">
            <a:extLst>
              <a:ext uri="{FF2B5EF4-FFF2-40B4-BE49-F238E27FC236}">
                <a16:creationId xmlns:a16="http://schemas.microsoft.com/office/drawing/2014/main" id="{8BAD4091-A948-7C3E-21A4-62522C375C3F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1179654" y="2031411"/>
            <a:ext cx="155448" cy="155448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400" b="0" cap="all" spc="80" baseline="0">
                <a:noFill/>
                <a:latin typeface="+mn-lt"/>
              </a:defRPr>
            </a:lvl1pPr>
            <a:lvl2pPr marL="342900" indent="0">
              <a:buNone/>
              <a:defRPr sz="1000" b="1">
                <a:latin typeface="+mn-lt"/>
              </a:defRPr>
            </a:lvl2pPr>
            <a:lvl3pPr marL="685800" indent="0">
              <a:buNone/>
              <a:defRPr sz="1000" b="1">
                <a:latin typeface="+mn-lt"/>
              </a:defRPr>
            </a:lvl3pPr>
            <a:lvl4pPr marL="1028700" indent="0">
              <a:buNone/>
              <a:defRPr sz="1000" b="1">
                <a:latin typeface="+mn-lt"/>
              </a:defRPr>
            </a:lvl4pPr>
            <a:lvl5pPr marL="1371600" indent="0">
              <a:buNone/>
              <a:defRPr sz="1000" b="1">
                <a:latin typeface="+mn-lt"/>
              </a:defRPr>
            </a:lvl5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E69998A8-0864-9CA3-0242-1380F2F6D6B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71443" y="2019000"/>
            <a:ext cx="563562" cy="179387"/>
          </a:xfrm>
        </p:spPr>
        <p:txBody>
          <a:bodyPr>
            <a:noAutofit/>
          </a:bodyPr>
          <a:lstStyle>
            <a:lvl1pPr marL="0" indent="0">
              <a:buNone/>
              <a:defRPr sz="900" b="0"/>
            </a:lvl1pPr>
            <a:lvl2pPr marL="128016" indent="0">
              <a:buNone/>
              <a:defRPr sz="1000"/>
            </a:lvl2pPr>
            <a:lvl3pPr marL="310896" indent="0">
              <a:buNone/>
              <a:defRPr sz="1000"/>
            </a:lvl3pPr>
            <a:lvl4pPr marL="457200" indent="0">
              <a:buNone/>
              <a:defRPr sz="1000"/>
            </a:lvl4pPr>
            <a:lvl5pPr marL="640080" indent="0">
              <a:buNone/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62" name="Text Placeholder 7">
            <a:extLst>
              <a:ext uri="{FF2B5EF4-FFF2-40B4-BE49-F238E27FC236}">
                <a16:creationId xmlns:a16="http://schemas.microsoft.com/office/drawing/2014/main" id="{68AC97DC-FAA0-A623-9EF0-1EAEBAB01738}"/>
              </a:ext>
            </a:extLst>
          </p:cNvPr>
          <p:cNvSpPr>
            <a:spLocks noGrp="1"/>
          </p:cNvSpPr>
          <p:nvPr>
            <p:ph type="body" sz="quarter" idx="90" hasCustomPrompt="1"/>
          </p:nvPr>
        </p:nvSpPr>
        <p:spPr>
          <a:xfrm>
            <a:off x="2029626" y="2031411"/>
            <a:ext cx="155448" cy="1554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400" b="0" cap="all" spc="80" baseline="0">
                <a:noFill/>
                <a:latin typeface="+mn-lt"/>
              </a:defRPr>
            </a:lvl1pPr>
            <a:lvl2pPr marL="342900" indent="0">
              <a:buNone/>
              <a:defRPr sz="1000" b="1">
                <a:latin typeface="+mn-lt"/>
              </a:defRPr>
            </a:lvl2pPr>
            <a:lvl3pPr marL="685800" indent="0">
              <a:buNone/>
              <a:defRPr sz="1000" b="1">
                <a:latin typeface="+mn-lt"/>
              </a:defRPr>
            </a:lvl3pPr>
            <a:lvl4pPr marL="1028700" indent="0">
              <a:buNone/>
              <a:defRPr sz="1000" b="1">
                <a:latin typeface="+mn-lt"/>
              </a:defRPr>
            </a:lvl4pPr>
            <a:lvl5pPr marL="1371600" indent="0">
              <a:buNone/>
              <a:defRPr sz="1000" b="1">
                <a:latin typeface="+mn-lt"/>
              </a:defRPr>
            </a:lvl5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69" name="Text Placeholder 67">
            <a:extLst>
              <a:ext uri="{FF2B5EF4-FFF2-40B4-BE49-F238E27FC236}">
                <a16:creationId xmlns:a16="http://schemas.microsoft.com/office/drawing/2014/main" id="{70C485BD-4A34-35CC-470B-BE4EF17651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28275" y="2019000"/>
            <a:ext cx="563562" cy="179387"/>
          </a:xfrm>
        </p:spPr>
        <p:txBody>
          <a:bodyPr>
            <a:noAutofit/>
          </a:bodyPr>
          <a:lstStyle>
            <a:lvl1pPr marL="0" indent="0">
              <a:buNone/>
              <a:defRPr sz="900" b="0"/>
            </a:lvl1pPr>
            <a:lvl2pPr marL="128016" indent="0">
              <a:buNone/>
              <a:defRPr sz="1000"/>
            </a:lvl2pPr>
            <a:lvl3pPr marL="310896" indent="0">
              <a:buNone/>
              <a:defRPr sz="1000"/>
            </a:lvl3pPr>
            <a:lvl4pPr marL="457200" indent="0">
              <a:buNone/>
              <a:defRPr sz="1000"/>
            </a:lvl4pPr>
            <a:lvl5pPr marL="640080" indent="0">
              <a:buNone/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63" name="Text Placeholder 7">
            <a:extLst>
              <a:ext uri="{FF2B5EF4-FFF2-40B4-BE49-F238E27FC236}">
                <a16:creationId xmlns:a16="http://schemas.microsoft.com/office/drawing/2014/main" id="{D22555FE-9EBC-A951-A47B-1012C4917261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2833878" y="2031411"/>
            <a:ext cx="155448" cy="155448"/>
          </a:xfrm>
          <a:prstGeom prst="rect">
            <a:avLst/>
          </a:prstGeom>
          <a:solidFill>
            <a:schemeClr val="accent5"/>
          </a:solidFill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400" b="0" cap="all" spc="80" baseline="0">
                <a:noFill/>
                <a:latin typeface="+mn-lt"/>
              </a:defRPr>
            </a:lvl1pPr>
            <a:lvl2pPr marL="342900" indent="0">
              <a:buNone/>
              <a:defRPr sz="1000" b="1">
                <a:latin typeface="+mn-lt"/>
              </a:defRPr>
            </a:lvl2pPr>
            <a:lvl3pPr marL="685800" indent="0">
              <a:buNone/>
              <a:defRPr sz="1000" b="1">
                <a:latin typeface="+mn-lt"/>
              </a:defRPr>
            </a:lvl3pPr>
            <a:lvl4pPr marL="1028700" indent="0">
              <a:buNone/>
              <a:defRPr sz="1000" b="1">
                <a:latin typeface="+mn-lt"/>
              </a:defRPr>
            </a:lvl4pPr>
            <a:lvl5pPr marL="1371600" indent="0">
              <a:buNone/>
              <a:defRPr sz="1000" b="1">
                <a:latin typeface="+mn-lt"/>
              </a:defRPr>
            </a:lvl5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70" name="Text Placeholder 67">
            <a:extLst>
              <a:ext uri="{FF2B5EF4-FFF2-40B4-BE49-F238E27FC236}">
                <a16:creationId xmlns:a16="http://schemas.microsoft.com/office/drawing/2014/main" id="{701DE1BD-560E-B0AE-2F49-6508691E64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36517" y="2019000"/>
            <a:ext cx="828888" cy="179387"/>
          </a:xfrm>
        </p:spPr>
        <p:txBody>
          <a:bodyPr>
            <a:noAutofit/>
          </a:bodyPr>
          <a:lstStyle>
            <a:lvl1pPr marL="0" indent="0">
              <a:buNone/>
              <a:defRPr sz="900" b="0"/>
            </a:lvl1pPr>
            <a:lvl2pPr marL="128016" indent="0">
              <a:buNone/>
              <a:defRPr sz="1000"/>
            </a:lvl2pPr>
            <a:lvl3pPr marL="310896" indent="0">
              <a:buNone/>
              <a:defRPr sz="1000"/>
            </a:lvl3pPr>
            <a:lvl4pPr marL="457200" indent="0">
              <a:buNone/>
              <a:defRPr sz="1000"/>
            </a:lvl4pPr>
            <a:lvl5pPr marL="640080" indent="0">
              <a:buNone/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503ADCC7-09C1-CA83-1F5E-9B489B7EDE93}"/>
              </a:ext>
            </a:extLst>
          </p:cNvPr>
          <p:cNvSpPr>
            <a:spLocks noGrp="1" noChangeAspect="1"/>
          </p:cNvSpPr>
          <p:nvPr>
            <p:ph type="pic" sz="quarter" idx="57"/>
          </p:nvPr>
        </p:nvSpPr>
        <p:spPr>
          <a:xfrm>
            <a:off x="4943475" y="741999"/>
            <a:ext cx="640080" cy="6400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70C4A258-3F39-B1FD-D5C1-5693B82DEC0D}"/>
              </a:ext>
            </a:extLst>
          </p:cNvPr>
          <p:cNvSpPr>
            <a:spLocks noGrp="1"/>
          </p:cNvSpPr>
          <p:nvPr>
            <p:ph type="body" sz="quarter" idx="139" hasCustomPrompt="1"/>
          </p:nvPr>
        </p:nvSpPr>
        <p:spPr>
          <a:xfrm>
            <a:off x="5312901" y="761788"/>
            <a:ext cx="5700712" cy="594360"/>
          </a:xfrm>
          <a:custGeom>
            <a:avLst/>
            <a:gdLst>
              <a:gd name="connsiteX0" fmla="*/ 325946 w 6026658"/>
              <a:gd name="connsiteY0" fmla="*/ 0 h 594360"/>
              <a:gd name="connsiteX1" fmla="*/ 6026658 w 6026658"/>
              <a:gd name="connsiteY1" fmla="*/ 0 h 594360"/>
              <a:gd name="connsiteX2" fmla="*/ 6026658 w 6026658"/>
              <a:gd name="connsiteY2" fmla="*/ 594360 h 594360"/>
              <a:gd name="connsiteX3" fmla="*/ 325946 w 6026658"/>
              <a:gd name="connsiteY3" fmla="*/ 594360 h 594360"/>
              <a:gd name="connsiteX4" fmla="*/ 325946 w 6026658"/>
              <a:gd name="connsiteY4" fmla="*/ 591460 h 594360"/>
              <a:gd name="connsiteX5" fmla="*/ 357072 w 6026658"/>
              <a:gd name="connsiteY5" fmla="*/ 588322 h 594360"/>
              <a:gd name="connsiteX6" fmla="*/ 594360 w 6026658"/>
              <a:gd name="connsiteY6" fmla="*/ 297180 h 594360"/>
              <a:gd name="connsiteX7" fmla="*/ 357072 w 6026658"/>
              <a:gd name="connsiteY7" fmla="*/ 6038 h 594360"/>
              <a:gd name="connsiteX8" fmla="*/ 325946 w 6026658"/>
              <a:gd name="connsiteY8" fmla="*/ 2900 h 594360"/>
              <a:gd name="connsiteX9" fmla="*/ 297180 w 6026658"/>
              <a:gd name="connsiteY9" fmla="*/ 0 h 594360"/>
              <a:gd name="connsiteX10" fmla="*/ 325946 w 6026658"/>
              <a:gd name="connsiteY10" fmla="*/ 2900 h 594360"/>
              <a:gd name="connsiteX11" fmla="*/ 325946 w 6026658"/>
              <a:gd name="connsiteY11" fmla="*/ 591460 h 594360"/>
              <a:gd name="connsiteX12" fmla="*/ 297180 w 6026658"/>
              <a:gd name="connsiteY12" fmla="*/ 594360 h 594360"/>
              <a:gd name="connsiteX13" fmla="*/ 0 w 6026658"/>
              <a:gd name="connsiteY13" fmla="*/ 297180 h 594360"/>
              <a:gd name="connsiteX14" fmla="*/ 297180 w 6026658"/>
              <a:gd name="connsiteY14" fmla="*/ 0 h 594360"/>
              <a:gd name="connsiteX0" fmla="*/ 32362 w 5733074"/>
              <a:gd name="connsiteY0" fmla="*/ 0 h 594360"/>
              <a:gd name="connsiteX1" fmla="*/ 5733074 w 5733074"/>
              <a:gd name="connsiteY1" fmla="*/ 0 h 594360"/>
              <a:gd name="connsiteX2" fmla="*/ 5733074 w 5733074"/>
              <a:gd name="connsiteY2" fmla="*/ 594360 h 594360"/>
              <a:gd name="connsiteX3" fmla="*/ 32362 w 5733074"/>
              <a:gd name="connsiteY3" fmla="*/ 594360 h 594360"/>
              <a:gd name="connsiteX4" fmla="*/ 32362 w 5733074"/>
              <a:gd name="connsiteY4" fmla="*/ 591460 h 594360"/>
              <a:gd name="connsiteX5" fmla="*/ 63488 w 5733074"/>
              <a:gd name="connsiteY5" fmla="*/ 588322 h 594360"/>
              <a:gd name="connsiteX6" fmla="*/ 300776 w 5733074"/>
              <a:gd name="connsiteY6" fmla="*/ 297180 h 594360"/>
              <a:gd name="connsiteX7" fmla="*/ 63488 w 5733074"/>
              <a:gd name="connsiteY7" fmla="*/ 6038 h 594360"/>
              <a:gd name="connsiteX8" fmla="*/ 32362 w 5733074"/>
              <a:gd name="connsiteY8" fmla="*/ 2900 h 594360"/>
              <a:gd name="connsiteX9" fmla="*/ 32362 w 5733074"/>
              <a:gd name="connsiteY9" fmla="*/ 0 h 594360"/>
              <a:gd name="connsiteX10" fmla="*/ 3596 w 5733074"/>
              <a:gd name="connsiteY10" fmla="*/ 0 h 594360"/>
              <a:gd name="connsiteX11" fmla="*/ 32362 w 5733074"/>
              <a:gd name="connsiteY11" fmla="*/ 2900 h 594360"/>
              <a:gd name="connsiteX12" fmla="*/ 32362 w 5733074"/>
              <a:gd name="connsiteY12" fmla="*/ 591460 h 594360"/>
              <a:gd name="connsiteX13" fmla="*/ 3596 w 5733074"/>
              <a:gd name="connsiteY13" fmla="*/ 594360 h 594360"/>
              <a:gd name="connsiteX14" fmla="*/ 3596 w 5733074"/>
              <a:gd name="connsiteY14" fmla="*/ 0 h 594360"/>
              <a:gd name="connsiteX0" fmla="*/ 28766 w 5729478"/>
              <a:gd name="connsiteY0" fmla="*/ 0 h 594360"/>
              <a:gd name="connsiteX1" fmla="*/ 5729478 w 5729478"/>
              <a:gd name="connsiteY1" fmla="*/ 0 h 594360"/>
              <a:gd name="connsiteX2" fmla="*/ 5729478 w 5729478"/>
              <a:gd name="connsiteY2" fmla="*/ 594360 h 594360"/>
              <a:gd name="connsiteX3" fmla="*/ 28766 w 5729478"/>
              <a:gd name="connsiteY3" fmla="*/ 594360 h 594360"/>
              <a:gd name="connsiteX4" fmla="*/ 28766 w 5729478"/>
              <a:gd name="connsiteY4" fmla="*/ 591460 h 594360"/>
              <a:gd name="connsiteX5" fmla="*/ 59892 w 5729478"/>
              <a:gd name="connsiteY5" fmla="*/ 588322 h 594360"/>
              <a:gd name="connsiteX6" fmla="*/ 297180 w 5729478"/>
              <a:gd name="connsiteY6" fmla="*/ 297180 h 594360"/>
              <a:gd name="connsiteX7" fmla="*/ 59892 w 5729478"/>
              <a:gd name="connsiteY7" fmla="*/ 6038 h 594360"/>
              <a:gd name="connsiteX8" fmla="*/ 28766 w 5729478"/>
              <a:gd name="connsiteY8" fmla="*/ 2900 h 594360"/>
              <a:gd name="connsiteX9" fmla="*/ 28766 w 5729478"/>
              <a:gd name="connsiteY9" fmla="*/ 0 h 594360"/>
              <a:gd name="connsiteX10" fmla="*/ 0 w 5729478"/>
              <a:gd name="connsiteY10" fmla="*/ 0 h 594360"/>
              <a:gd name="connsiteX11" fmla="*/ 28766 w 5729478"/>
              <a:gd name="connsiteY11" fmla="*/ 2900 h 594360"/>
              <a:gd name="connsiteX12" fmla="*/ 28766 w 5729478"/>
              <a:gd name="connsiteY12" fmla="*/ 591460 h 594360"/>
              <a:gd name="connsiteX13" fmla="*/ 0 w 5729478"/>
              <a:gd name="connsiteY13" fmla="*/ 0 h 594360"/>
              <a:gd name="connsiteX0" fmla="*/ 0 w 5700712"/>
              <a:gd name="connsiteY0" fmla="*/ 0 h 594360"/>
              <a:gd name="connsiteX1" fmla="*/ 5700712 w 5700712"/>
              <a:gd name="connsiteY1" fmla="*/ 0 h 594360"/>
              <a:gd name="connsiteX2" fmla="*/ 5700712 w 5700712"/>
              <a:gd name="connsiteY2" fmla="*/ 594360 h 594360"/>
              <a:gd name="connsiteX3" fmla="*/ 0 w 5700712"/>
              <a:gd name="connsiteY3" fmla="*/ 594360 h 594360"/>
              <a:gd name="connsiteX4" fmla="*/ 0 w 5700712"/>
              <a:gd name="connsiteY4" fmla="*/ 591460 h 594360"/>
              <a:gd name="connsiteX5" fmla="*/ 31126 w 5700712"/>
              <a:gd name="connsiteY5" fmla="*/ 588322 h 594360"/>
              <a:gd name="connsiteX6" fmla="*/ 268414 w 5700712"/>
              <a:gd name="connsiteY6" fmla="*/ 297180 h 594360"/>
              <a:gd name="connsiteX7" fmla="*/ 31126 w 5700712"/>
              <a:gd name="connsiteY7" fmla="*/ 6038 h 594360"/>
              <a:gd name="connsiteX8" fmla="*/ 0 w 5700712"/>
              <a:gd name="connsiteY8" fmla="*/ 2900 h 594360"/>
              <a:gd name="connsiteX9" fmla="*/ 0 w 5700712"/>
              <a:gd name="connsiteY9" fmla="*/ 0 h 594360"/>
              <a:gd name="connsiteX10" fmla="*/ 0 w 5700712"/>
              <a:gd name="connsiteY10" fmla="*/ 591460 h 594360"/>
              <a:gd name="connsiteX11" fmla="*/ 0 w 5700712"/>
              <a:gd name="connsiteY11" fmla="*/ 2900 h 594360"/>
              <a:gd name="connsiteX12" fmla="*/ 0 w 5700712"/>
              <a:gd name="connsiteY12" fmla="*/ 591460 h 594360"/>
              <a:gd name="connsiteX0" fmla="*/ 0 w 5700712"/>
              <a:gd name="connsiteY0" fmla="*/ 0 h 594360"/>
              <a:gd name="connsiteX1" fmla="*/ 5700712 w 5700712"/>
              <a:gd name="connsiteY1" fmla="*/ 0 h 594360"/>
              <a:gd name="connsiteX2" fmla="*/ 5700712 w 5700712"/>
              <a:gd name="connsiteY2" fmla="*/ 594360 h 594360"/>
              <a:gd name="connsiteX3" fmla="*/ 0 w 5700712"/>
              <a:gd name="connsiteY3" fmla="*/ 594360 h 594360"/>
              <a:gd name="connsiteX4" fmla="*/ 0 w 5700712"/>
              <a:gd name="connsiteY4" fmla="*/ 591460 h 594360"/>
              <a:gd name="connsiteX5" fmla="*/ 31126 w 5700712"/>
              <a:gd name="connsiteY5" fmla="*/ 588322 h 594360"/>
              <a:gd name="connsiteX6" fmla="*/ 268414 w 5700712"/>
              <a:gd name="connsiteY6" fmla="*/ 297180 h 594360"/>
              <a:gd name="connsiteX7" fmla="*/ 31126 w 5700712"/>
              <a:gd name="connsiteY7" fmla="*/ 6038 h 594360"/>
              <a:gd name="connsiteX8" fmla="*/ 0 w 5700712"/>
              <a:gd name="connsiteY8" fmla="*/ 2900 h 594360"/>
              <a:gd name="connsiteX9" fmla="*/ 0 w 5700712"/>
              <a:gd name="connsiteY9" fmla="*/ 0 h 594360"/>
              <a:gd name="connsiteX0" fmla="*/ 0 w 5700712"/>
              <a:gd name="connsiteY0" fmla="*/ 0 h 594360"/>
              <a:gd name="connsiteX1" fmla="*/ 5700712 w 5700712"/>
              <a:gd name="connsiteY1" fmla="*/ 0 h 594360"/>
              <a:gd name="connsiteX2" fmla="*/ 5700712 w 5700712"/>
              <a:gd name="connsiteY2" fmla="*/ 594360 h 594360"/>
              <a:gd name="connsiteX3" fmla="*/ 2851929 w 5700712"/>
              <a:gd name="connsiteY3" fmla="*/ 592667 h 594360"/>
              <a:gd name="connsiteX4" fmla="*/ 0 w 5700712"/>
              <a:gd name="connsiteY4" fmla="*/ 594360 h 594360"/>
              <a:gd name="connsiteX5" fmla="*/ 0 w 5700712"/>
              <a:gd name="connsiteY5" fmla="*/ 591460 h 594360"/>
              <a:gd name="connsiteX6" fmla="*/ 31126 w 5700712"/>
              <a:gd name="connsiteY6" fmla="*/ 588322 h 594360"/>
              <a:gd name="connsiteX7" fmla="*/ 268414 w 5700712"/>
              <a:gd name="connsiteY7" fmla="*/ 297180 h 594360"/>
              <a:gd name="connsiteX8" fmla="*/ 31126 w 5700712"/>
              <a:gd name="connsiteY8" fmla="*/ 6038 h 594360"/>
              <a:gd name="connsiteX9" fmla="*/ 0 w 5700712"/>
              <a:gd name="connsiteY9" fmla="*/ 2900 h 594360"/>
              <a:gd name="connsiteX10" fmla="*/ 0 w 5700712"/>
              <a:gd name="connsiteY10" fmla="*/ 0 h 59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00712" h="594360">
                <a:moveTo>
                  <a:pt x="0" y="0"/>
                </a:moveTo>
                <a:lnTo>
                  <a:pt x="5700712" y="0"/>
                </a:lnTo>
                <a:lnTo>
                  <a:pt x="5700712" y="594360"/>
                </a:lnTo>
                <a:lnTo>
                  <a:pt x="2851929" y="592667"/>
                </a:lnTo>
                <a:lnTo>
                  <a:pt x="0" y="594360"/>
                </a:lnTo>
                <a:lnTo>
                  <a:pt x="0" y="591460"/>
                </a:lnTo>
                <a:lnTo>
                  <a:pt x="31126" y="588322"/>
                </a:lnTo>
                <a:cubicBezTo>
                  <a:pt x="166546" y="560611"/>
                  <a:pt x="268414" y="440792"/>
                  <a:pt x="268414" y="297180"/>
                </a:cubicBezTo>
                <a:cubicBezTo>
                  <a:pt x="268414" y="153568"/>
                  <a:pt x="166546" y="33749"/>
                  <a:pt x="31126" y="6038"/>
                </a:cubicBezTo>
                <a:lnTo>
                  <a:pt x="0" y="29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155448">
            <a:noAutofit/>
          </a:bodyPr>
          <a:lstStyle>
            <a:lvl1pPr algn="ctr">
              <a:defRPr sz="1200" b="1">
                <a:latin typeface="+mj-lt"/>
              </a:defRPr>
            </a:lvl1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77" name="Text Placeholder 75">
            <a:extLst>
              <a:ext uri="{FF2B5EF4-FFF2-40B4-BE49-F238E27FC236}">
                <a16:creationId xmlns:a16="http://schemas.microsoft.com/office/drawing/2014/main" id="{77A040FE-E695-795B-7237-31D38995F80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162548" y="1059242"/>
            <a:ext cx="2081520" cy="236158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3" name="Picture Placeholder 31">
            <a:extLst>
              <a:ext uri="{FF2B5EF4-FFF2-40B4-BE49-F238E27FC236}">
                <a16:creationId xmlns:a16="http://schemas.microsoft.com/office/drawing/2014/main" id="{B488AE11-C26C-E451-4166-43BA85C623AB}"/>
              </a:ext>
            </a:extLst>
          </p:cNvPr>
          <p:cNvSpPr>
            <a:spLocks noGrp="1" noChangeAspect="1"/>
          </p:cNvSpPr>
          <p:nvPr>
            <p:ph type="pic" sz="quarter" idx="58"/>
          </p:nvPr>
        </p:nvSpPr>
        <p:spPr>
          <a:xfrm>
            <a:off x="4943475" y="2031411"/>
            <a:ext cx="640080" cy="6400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6D3119FA-A1F8-95B8-5243-24F83422CAD2}"/>
              </a:ext>
            </a:extLst>
          </p:cNvPr>
          <p:cNvSpPr>
            <a:spLocks noGrp="1"/>
          </p:cNvSpPr>
          <p:nvPr>
            <p:ph type="body" sz="quarter" idx="140" hasCustomPrompt="1"/>
          </p:nvPr>
        </p:nvSpPr>
        <p:spPr>
          <a:xfrm>
            <a:off x="5312900" y="2054270"/>
            <a:ext cx="2175775" cy="594360"/>
          </a:xfrm>
          <a:custGeom>
            <a:avLst/>
            <a:gdLst>
              <a:gd name="connsiteX0" fmla="*/ 325946 w 6026658"/>
              <a:gd name="connsiteY0" fmla="*/ 0 h 594360"/>
              <a:gd name="connsiteX1" fmla="*/ 6026658 w 6026658"/>
              <a:gd name="connsiteY1" fmla="*/ 0 h 594360"/>
              <a:gd name="connsiteX2" fmla="*/ 6026658 w 6026658"/>
              <a:gd name="connsiteY2" fmla="*/ 594360 h 594360"/>
              <a:gd name="connsiteX3" fmla="*/ 325946 w 6026658"/>
              <a:gd name="connsiteY3" fmla="*/ 594360 h 594360"/>
              <a:gd name="connsiteX4" fmla="*/ 325946 w 6026658"/>
              <a:gd name="connsiteY4" fmla="*/ 591460 h 594360"/>
              <a:gd name="connsiteX5" fmla="*/ 357072 w 6026658"/>
              <a:gd name="connsiteY5" fmla="*/ 588322 h 594360"/>
              <a:gd name="connsiteX6" fmla="*/ 594360 w 6026658"/>
              <a:gd name="connsiteY6" fmla="*/ 297180 h 594360"/>
              <a:gd name="connsiteX7" fmla="*/ 357072 w 6026658"/>
              <a:gd name="connsiteY7" fmla="*/ 6038 h 594360"/>
              <a:gd name="connsiteX8" fmla="*/ 325946 w 6026658"/>
              <a:gd name="connsiteY8" fmla="*/ 2900 h 594360"/>
              <a:gd name="connsiteX9" fmla="*/ 297180 w 6026658"/>
              <a:gd name="connsiteY9" fmla="*/ 0 h 594360"/>
              <a:gd name="connsiteX10" fmla="*/ 325946 w 6026658"/>
              <a:gd name="connsiteY10" fmla="*/ 2900 h 594360"/>
              <a:gd name="connsiteX11" fmla="*/ 325946 w 6026658"/>
              <a:gd name="connsiteY11" fmla="*/ 591460 h 594360"/>
              <a:gd name="connsiteX12" fmla="*/ 297180 w 6026658"/>
              <a:gd name="connsiteY12" fmla="*/ 594360 h 594360"/>
              <a:gd name="connsiteX13" fmla="*/ 0 w 6026658"/>
              <a:gd name="connsiteY13" fmla="*/ 297180 h 594360"/>
              <a:gd name="connsiteX14" fmla="*/ 297180 w 6026658"/>
              <a:gd name="connsiteY14" fmla="*/ 0 h 594360"/>
              <a:gd name="connsiteX0" fmla="*/ 32362 w 5733074"/>
              <a:gd name="connsiteY0" fmla="*/ 0 h 594360"/>
              <a:gd name="connsiteX1" fmla="*/ 5733074 w 5733074"/>
              <a:gd name="connsiteY1" fmla="*/ 0 h 594360"/>
              <a:gd name="connsiteX2" fmla="*/ 5733074 w 5733074"/>
              <a:gd name="connsiteY2" fmla="*/ 594360 h 594360"/>
              <a:gd name="connsiteX3" fmla="*/ 32362 w 5733074"/>
              <a:gd name="connsiteY3" fmla="*/ 594360 h 594360"/>
              <a:gd name="connsiteX4" fmla="*/ 32362 w 5733074"/>
              <a:gd name="connsiteY4" fmla="*/ 591460 h 594360"/>
              <a:gd name="connsiteX5" fmla="*/ 63488 w 5733074"/>
              <a:gd name="connsiteY5" fmla="*/ 588322 h 594360"/>
              <a:gd name="connsiteX6" fmla="*/ 300776 w 5733074"/>
              <a:gd name="connsiteY6" fmla="*/ 297180 h 594360"/>
              <a:gd name="connsiteX7" fmla="*/ 63488 w 5733074"/>
              <a:gd name="connsiteY7" fmla="*/ 6038 h 594360"/>
              <a:gd name="connsiteX8" fmla="*/ 32362 w 5733074"/>
              <a:gd name="connsiteY8" fmla="*/ 2900 h 594360"/>
              <a:gd name="connsiteX9" fmla="*/ 32362 w 5733074"/>
              <a:gd name="connsiteY9" fmla="*/ 0 h 594360"/>
              <a:gd name="connsiteX10" fmla="*/ 3596 w 5733074"/>
              <a:gd name="connsiteY10" fmla="*/ 0 h 594360"/>
              <a:gd name="connsiteX11" fmla="*/ 32362 w 5733074"/>
              <a:gd name="connsiteY11" fmla="*/ 2900 h 594360"/>
              <a:gd name="connsiteX12" fmla="*/ 32362 w 5733074"/>
              <a:gd name="connsiteY12" fmla="*/ 591460 h 594360"/>
              <a:gd name="connsiteX13" fmla="*/ 3596 w 5733074"/>
              <a:gd name="connsiteY13" fmla="*/ 594360 h 594360"/>
              <a:gd name="connsiteX14" fmla="*/ 3596 w 5733074"/>
              <a:gd name="connsiteY14" fmla="*/ 0 h 594360"/>
              <a:gd name="connsiteX0" fmla="*/ 28766 w 5729478"/>
              <a:gd name="connsiteY0" fmla="*/ 0 h 594360"/>
              <a:gd name="connsiteX1" fmla="*/ 5729478 w 5729478"/>
              <a:gd name="connsiteY1" fmla="*/ 0 h 594360"/>
              <a:gd name="connsiteX2" fmla="*/ 5729478 w 5729478"/>
              <a:gd name="connsiteY2" fmla="*/ 594360 h 594360"/>
              <a:gd name="connsiteX3" fmla="*/ 28766 w 5729478"/>
              <a:gd name="connsiteY3" fmla="*/ 594360 h 594360"/>
              <a:gd name="connsiteX4" fmla="*/ 28766 w 5729478"/>
              <a:gd name="connsiteY4" fmla="*/ 591460 h 594360"/>
              <a:gd name="connsiteX5" fmla="*/ 59892 w 5729478"/>
              <a:gd name="connsiteY5" fmla="*/ 588322 h 594360"/>
              <a:gd name="connsiteX6" fmla="*/ 297180 w 5729478"/>
              <a:gd name="connsiteY6" fmla="*/ 297180 h 594360"/>
              <a:gd name="connsiteX7" fmla="*/ 59892 w 5729478"/>
              <a:gd name="connsiteY7" fmla="*/ 6038 h 594360"/>
              <a:gd name="connsiteX8" fmla="*/ 28766 w 5729478"/>
              <a:gd name="connsiteY8" fmla="*/ 2900 h 594360"/>
              <a:gd name="connsiteX9" fmla="*/ 28766 w 5729478"/>
              <a:gd name="connsiteY9" fmla="*/ 0 h 594360"/>
              <a:gd name="connsiteX10" fmla="*/ 0 w 5729478"/>
              <a:gd name="connsiteY10" fmla="*/ 0 h 594360"/>
              <a:gd name="connsiteX11" fmla="*/ 28766 w 5729478"/>
              <a:gd name="connsiteY11" fmla="*/ 2900 h 594360"/>
              <a:gd name="connsiteX12" fmla="*/ 28766 w 5729478"/>
              <a:gd name="connsiteY12" fmla="*/ 591460 h 594360"/>
              <a:gd name="connsiteX13" fmla="*/ 0 w 5729478"/>
              <a:gd name="connsiteY13" fmla="*/ 0 h 594360"/>
              <a:gd name="connsiteX0" fmla="*/ 0 w 5700712"/>
              <a:gd name="connsiteY0" fmla="*/ 0 h 594360"/>
              <a:gd name="connsiteX1" fmla="*/ 5700712 w 5700712"/>
              <a:gd name="connsiteY1" fmla="*/ 0 h 594360"/>
              <a:gd name="connsiteX2" fmla="*/ 5700712 w 5700712"/>
              <a:gd name="connsiteY2" fmla="*/ 594360 h 594360"/>
              <a:gd name="connsiteX3" fmla="*/ 0 w 5700712"/>
              <a:gd name="connsiteY3" fmla="*/ 594360 h 594360"/>
              <a:gd name="connsiteX4" fmla="*/ 0 w 5700712"/>
              <a:gd name="connsiteY4" fmla="*/ 591460 h 594360"/>
              <a:gd name="connsiteX5" fmla="*/ 31126 w 5700712"/>
              <a:gd name="connsiteY5" fmla="*/ 588322 h 594360"/>
              <a:gd name="connsiteX6" fmla="*/ 268414 w 5700712"/>
              <a:gd name="connsiteY6" fmla="*/ 297180 h 594360"/>
              <a:gd name="connsiteX7" fmla="*/ 31126 w 5700712"/>
              <a:gd name="connsiteY7" fmla="*/ 6038 h 594360"/>
              <a:gd name="connsiteX8" fmla="*/ 0 w 5700712"/>
              <a:gd name="connsiteY8" fmla="*/ 2900 h 594360"/>
              <a:gd name="connsiteX9" fmla="*/ 0 w 5700712"/>
              <a:gd name="connsiteY9" fmla="*/ 0 h 594360"/>
              <a:gd name="connsiteX10" fmla="*/ 0 w 5700712"/>
              <a:gd name="connsiteY10" fmla="*/ 591460 h 594360"/>
              <a:gd name="connsiteX11" fmla="*/ 0 w 5700712"/>
              <a:gd name="connsiteY11" fmla="*/ 2900 h 594360"/>
              <a:gd name="connsiteX12" fmla="*/ 0 w 5700712"/>
              <a:gd name="connsiteY12" fmla="*/ 591460 h 594360"/>
              <a:gd name="connsiteX0" fmla="*/ 0 w 5700712"/>
              <a:gd name="connsiteY0" fmla="*/ 0 h 594360"/>
              <a:gd name="connsiteX1" fmla="*/ 5700712 w 5700712"/>
              <a:gd name="connsiteY1" fmla="*/ 0 h 594360"/>
              <a:gd name="connsiteX2" fmla="*/ 5700712 w 5700712"/>
              <a:gd name="connsiteY2" fmla="*/ 594360 h 594360"/>
              <a:gd name="connsiteX3" fmla="*/ 0 w 5700712"/>
              <a:gd name="connsiteY3" fmla="*/ 594360 h 594360"/>
              <a:gd name="connsiteX4" fmla="*/ 0 w 5700712"/>
              <a:gd name="connsiteY4" fmla="*/ 591460 h 594360"/>
              <a:gd name="connsiteX5" fmla="*/ 31126 w 5700712"/>
              <a:gd name="connsiteY5" fmla="*/ 588322 h 594360"/>
              <a:gd name="connsiteX6" fmla="*/ 268414 w 5700712"/>
              <a:gd name="connsiteY6" fmla="*/ 297180 h 594360"/>
              <a:gd name="connsiteX7" fmla="*/ 31126 w 5700712"/>
              <a:gd name="connsiteY7" fmla="*/ 6038 h 594360"/>
              <a:gd name="connsiteX8" fmla="*/ 0 w 5700712"/>
              <a:gd name="connsiteY8" fmla="*/ 2900 h 594360"/>
              <a:gd name="connsiteX9" fmla="*/ 0 w 5700712"/>
              <a:gd name="connsiteY9" fmla="*/ 0 h 594360"/>
              <a:gd name="connsiteX0" fmla="*/ 0 w 5700712"/>
              <a:gd name="connsiteY0" fmla="*/ 0 h 594360"/>
              <a:gd name="connsiteX1" fmla="*/ 2175192 w 5700712"/>
              <a:gd name="connsiteY1" fmla="*/ 0 h 594360"/>
              <a:gd name="connsiteX2" fmla="*/ 5700712 w 5700712"/>
              <a:gd name="connsiteY2" fmla="*/ 594360 h 594360"/>
              <a:gd name="connsiteX3" fmla="*/ 0 w 5700712"/>
              <a:gd name="connsiteY3" fmla="*/ 594360 h 594360"/>
              <a:gd name="connsiteX4" fmla="*/ 0 w 5700712"/>
              <a:gd name="connsiteY4" fmla="*/ 591460 h 594360"/>
              <a:gd name="connsiteX5" fmla="*/ 31126 w 5700712"/>
              <a:gd name="connsiteY5" fmla="*/ 588322 h 594360"/>
              <a:gd name="connsiteX6" fmla="*/ 268414 w 5700712"/>
              <a:gd name="connsiteY6" fmla="*/ 297180 h 594360"/>
              <a:gd name="connsiteX7" fmla="*/ 31126 w 5700712"/>
              <a:gd name="connsiteY7" fmla="*/ 6038 h 594360"/>
              <a:gd name="connsiteX8" fmla="*/ 0 w 5700712"/>
              <a:gd name="connsiteY8" fmla="*/ 2900 h 594360"/>
              <a:gd name="connsiteX9" fmla="*/ 0 w 5700712"/>
              <a:gd name="connsiteY9" fmla="*/ 0 h 594360"/>
              <a:gd name="connsiteX0" fmla="*/ 0 w 2185352"/>
              <a:gd name="connsiteY0" fmla="*/ 0 h 594360"/>
              <a:gd name="connsiteX1" fmla="*/ 2175192 w 2185352"/>
              <a:gd name="connsiteY1" fmla="*/ 0 h 594360"/>
              <a:gd name="connsiteX2" fmla="*/ 2185352 w 2185352"/>
              <a:gd name="connsiteY2" fmla="*/ 589280 h 594360"/>
              <a:gd name="connsiteX3" fmla="*/ 0 w 2185352"/>
              <a:gd name="connsiteY3" fmla="*/ 594360 h 594360"/>
              <a:gd name="connsiteX4" fmla="*/ 0 w 2185352"/>
              <a:gd name="connsiteY4" fmla="*/ 591460 h 594360"/>
              <a:gd name="connsiteX5" fmla="*/ 31126 w 2185352"/>
              <a:gd name="connsiteY5" fmla="*/ 588322 h 594360"/>
              <a:gd name="connsiteX6" fmla="*/ 268414 w 2185352"/>
              <a:gd name="connsiteY6" fmla="*/ 297180 h 594360"/>
              <a:gd name="connsiteX7" fmla="*/ 31126 w 2185352"/>
              <a:gd name="connsiteY7" fmla="*/ 6038 h 594360"/>
              <a:gd name="connsiteX8" fmla="*/ 0 w 2185352"/>
              <a:gd name="connsiteY8" fmla="*/ 2900 h 594360"/>
              <a:gd name="connsiteX9" fmla="*/ 0 w 2185352"/>
              <a:gd name="connsiteY9" fmla="*/ 0 h 594360"/>
              <a:gd name="connsiteX0" fmla="*/ 0 w 2175192"/>
              <a:gd name="connsiteY0" fmla="*/ 0 h 599440"/>
              <a:gd name="connsiteX1" fmla="*/ 2175192 w 2175192"/>
              <a:gd name="connsiteY1" fmla="*/ 0 h 599440"/>
              <a:gd name="connsiteX2" fmla="*/ 2170112 w 2175192"/>
              <a:gd name="connsiteY2" fmla="*/ 599440 h 599440"/>
              <a:gd name="connsiteX3" fmla="*/ 0 w 2175192"/>
              <a:gd name="connsiteY3" fmla="*/ 594360 h 599440"/>
              <a:gd name="connsiteX4" fmla="*/ 0 w 2175192"/>
              <a:gd name="connsiteY4" fmla="*/ 591460 h 599440"/>
              <a:gd name="connsiteX5" fmla="*/ 31126 w 2175192"/>
              <a:gd name="connsiteY5" fmla="*/ 588322 h 599440"/>
              <a:gd name="connsiteX6" fmla="*/ 268414 w 2175192"/>
              <a:gd name="connsiteY6" fmla="*/ 297180 h 599440"/>
              <a:gd name="connsiteX7" fmla="*/ 31126 w 2175192"/>
              <a:gd name="connsiteY7" fmla="*/ 6038 h 599440"/>
              <a:gd name="connsiteX8" fmla="*/ 0 w 2175192"/>
              <a:gd name="connsiteY8" fmla="*/ 2900 h 599440"/>
              <a:gd name="connsiteX9" fmla="*/ 0 w 2175192"/>
              <a:gd name="connsiteY9" fmla="*/ 0 h 599440"/>
              <a:gd name="connsiteX0" fmla="*/ 0 w 2175192"/>
              <a:gd name="connsiteY0" fmla="*/ 0 h 594360"/>
              <a:gd name="connsiteX1" fmla="*/ 2175192 w 2175192"/>
              <a:gd name="connsiteY1" fmla="*/ 0 h 594360"/>
              <a:gd name="connsiteX2" fmla="*/ 2170112 w 2175192"/>
              <a:gd name="connsiteY2" fmla="*/ 589280 h 594360"/>
              <a:gd name="connsiteX3" fmla="*/ 0 w 2175192"/>
              <a:gd name="connsiteY3" fmla="*/ 594360 h 594360"/>
              <a:gd name="connsiteX4" fmla="*/ 0 w 2175192"/>
              <a:gd name="connsiteY4" fmla="*/ 591460 h 594360"/>
              <a:gd name="connsiteX5" fmla="*/ 31126 w 2175192"/>
              <a:gd name="connsiteY5" fmla="*/ 588322 h 594360"/>
              <a:gd name="connsiteX6" fmla="*/ 268414 w 2175192"/>
              <a:gd name="connsiteY6" fmla="*/ 297180 h 594360"/>
              <a:gd name="connsiteX7" fmla="*/ 31126 w 2175192"/>
              <a:gd name="connsiteY7" fmla="*/ 6038 h 594360"/>
              <a:gd name="connsiteX8" fmla="*/ 0 w 2175192"/>
              <a:gd name="connsiteY8" fmla="*/ 2900 h 594360"/>
              <a:gd name="connsiteX9" fmla="*/ 0 w 2175192"/>
              <a:gd name="connsiteY9" fmla="*/ 0 h 594360"/>
              <a:gd name="connsiteX0" fmla="*/ 0 w 2175192"/>
              <a:gd name="connsiteY0" fmla="*/ 0 h 596900"/>
              <a:gd name="connsiteX1" fmla="*/ 2175192 w 2175192"/>
              <a:gd name="connsiteY1" fmla="*/ 0 h 596900"/>
              <a:gd name="connsiteX2" fmla="*/ 2170112 w 2175192"/>
              <a:gd name="connsiteY2" fmla="*/ 596900 h 596900"/>
              <a:gd name="connsiteX3" fmla="*/ 0 w 2175192"/>
              <a:gd name="connsiteY3" fmla="*/ 594360 h 596900"/>
              <a:gd name="connsiteX4" fmla="*/ 0 w 2175192"/>
              <a:gd name="connsiteY4" fmla="*/ 591460 h 596900"/>
              <a:gd name="connsiteX5" fmla="*/ 31126 w 2175192"/>
              <a:gd name="connsiteY5" fmla="*/ 588322 h 596900"/>
              <a:gd name="connsiteX6" fmla="*/ 268414 w 2175192"/>
              <a:gd name="connsiteY6" fmla="*/ 297180 h 596900"/>
              <a:gd name="connsiteX7" fmla="*/ 31126 w 2175192"/>
              <a:gd name="connsiteY7" fmla="*/ 6038 h 596900"/>
              <a:gd name="connsiteX8" fmla="*/ 0 w 2175192"/>
              <a:gd name="connsiteY8" fmla="*/ 2900 h 596900"/>
              <a:gd name="connsiteX9" fmla="*/ 0 w 2175192"/>
              <a:gd name="connsiteY9" fmla="*/ 0 h 596900"/>
              <a:gd name="connsiteX0" fmla="*/ 0 w 2175192"/>
              <a:gd name="connsiteY0" fmla="*/ 0 h 596900"/>
              <a:gd name="connsiteX1" fmla="*/ 2175192 w 2175192"/>
              <a:gd name="connsiteY1" fmla="*/ 0 h 596900"/>
              <a:gd name="connsiteX2" fmla="*/ 2170112 w 2175192"/>
              <a:gd name="connsiteY2" fmla="*/ 596900 h 596900"/>
              <a:gd name="connsiteX3" fmla="*/ 0 w 2175192"/>
              <a:gd name="connsiteY3" fmla="*/ 594360 h 596900"/>
              <a:gd name="connsiteX4" fmla="*/ 0 w 2175192"/>
              <a:gd name="connsiteY4" fmla="*/ 591460 h 596900"/>
              <a:gd name="connsiteX5" fmla="*/ 31126 w 2175192"/>
              <a:gd name="connsiteY5" fmla="*/ 588322 h 596900"/>
              <a:gd name="connsiteX6" fmla="*/ 268414 w 2175192"/>
              <a:gd name="connsiteY6" fmla="*/ 297180 h 596900"/>
              <a:gd name="connsiteX7" fmla="*/ 31126 w 2175192"/>
              <a:gd name="connsiteY7" fmla="*/ 6038 h 596900"/>
              <a:gd name="connsiteX8" fmla="*/ 0 w 2175192"/>
              <a:gd name="connsiteY8" fmla="*/ 2900 h 596900"/>
              <a:gd name="connsiteX9" fmla="*/ 0 w 2175192"/>
              <a:gd name="connsiteY9" fmla="*/ 0 h 596900"/>
              <a:gd name="connsiteX0" fmla="*/ 0 w 2175192"/>
              <a:gd name="connsiteY0" fmla="*/ 0 h 594995"/>
              <a:gd name="connsiteX1" fmla="*/ 2175192 w 2175192"/>
              <a:gd name="connsiteY1" fmla="*/ 0 h 594995"/>
              <a:gd name="connsiteX2" fmla="*/ 2170112 w 2175192"/>
              <a:gd name="connsiteY2" fmla="*/ 594995 h 594995"/>
              <a:gd name="connsiteX3" fmla="*/ 0 w 2175192"/>
              <a:gd name="connsiteY3" fmla="*/ 594360 h 594995"/>
              <a:gd name="connsiteX4" fmla="*/ 0 w 2175192"/>
              <a:gd name="connsiteY4" fmla="*/ 591460 h 594995"/>
              <a:gd name="connsiteX5" fmla="*/ 31126 w 2175192"/>
              <a:gd name="connsiteY5" fmla="*/ 588322 h 594995"/>
              <a:gd name="connsiteX6" fmla="*/ 268414 w 2175192"/>
              <a:gd name="connsiteY6" fmla="*/ 297180 h 594995"/>
              <a:gd name="connsiteX7" fmla="*/ 31126 w 2175192"/>
              <a:gd name="connsiteY7" fmla="*/ 6038 h 594995"/>
              <a:gd name="connsiteX8" fmla="*/ 0 w 2175192"/>
              <a:gd name="connsiteY8" fmla="*/ 2900 h 594995"/>
              <a:gd name="connsiteX9" fmla="*/ 0 w 2175192"/>
              <a:gd name="connsiteY9" fmla="*/ 0 h 594995"/>
              <a:gd name="connsiteX0" fmla="*/ 0 w 2176252"/>
              <a:gd name="connsiteY0" fmla="*/ 0 h 594360"/>
              <a:gd name="connsiteX1" fmla="*/ 2175192 w 2176252"/>
              <a:gd name="connsiteY1" fmla="*/ 0 h 594360"/>
              <a:gd name="connsiteX2" fmla="*/ 2175827 w 2176252"/>
              <a:gd name="connsiteY2" fmla="*/ 591185 h 594360"/>
              <a:gd name="connsiteX3" fmla="*/ 0 w 2176252"/>
              <a:gd name="connsiteY3" fmla="*/ 594360 h 594360"/>
              <a:gd name="connsiteX4" fmla="*/ 0 w 2176252"/>
              <a:gd name="connsiteY4" fmla="*/ 591460 h 594360"/>
              <a:gd name="connsiteX5" fmla="*/ 31126 w 2176252"/>
              <a:gd name="connsiteY5" fmla="*/ 588322 h 594360"/>
              <a:gd name="connsiteX6" fmla="*/ 268414 w 2176252"/>
              <a:gd name="connsiteY6" fmla="*/ 297180 h 594360"/>
              <a:gd name="connsiteX7" fmla="*/ 31126 w 2176252"/>
              <a:gd name="connsiteY7" fmla="*/ 6038 h 594360"/>
              <a:gd name="connsiteX8" fmla="*/ 0 w 2176252"/>
              <a:gd name="connsiteY8" fmla="*/ 2900 h 594360"/>
              <a:gd name="connsiteX9" fmla="*/ 0 w 2176252"/>
              <a:gd name="connsiteY9" fmla="*/ 0 h 594360"/>
              <a:gd name="connsiteX0" fmla="*/ 0 w 2175192"/>
              <a:gd name="connsiteY0" fmla="*/ 0 h 594360"/>
              <a:gd name="connsiteX1" fmla="*/ 2175192 w 2175192"/>
              <a:gd name="connsiteY1" fmla="*/ 0 h 594360"/>
              <a:gd name="connsiteX2" fmla="*/ 2173922 w 2175192"/>
              <a:gd name="connsiteY2" fmla="*/ 591185 h 594360"/>
              <a:gd name="connsiteX3" fmla="*/ 0 w 2175192"/>
              <a:gd name="connsiteY3" fmla="*/ 594360 h 594360"/>
              <a:gd name="connsiteX4" fmla="*/ 0 w 2175192"/>
              <a:gd name="connsiteY4" fmla="*/ 591460 h 594360"/>
              <a:gd name="connsiteX5" fmla="*/ 31126 w 2175192"/>
              <a:gd name="connsiteY5" fmla="*/ 588322 h 594360"/>
              <a:gd name="connsiteX6" fmla="*/ 268414 w 2175192"/>
              <a:gd name="connsiteY6" fmla="*/ 297180 h 594360"/>
              <a:gd name="connsiteX7" fmla="*/ 31126 w 2175192"/>
              <a:gd name="connsiteY7" fmla="*/ 6038 h 594360"/>
              <a:gd name="connsiteX8" fmla="*/ 0 w 2175192"/>
              <a:gd name="connsiteY8" fmla="*/ 2900 h 594360"/>
              <a:gd name="connsiteX9" fmla="*/ 0 w 2175192"/>
              <a:gd name="connsiteY9" fmla="*/ 0 h 594360"/>
              <a:gd name="connsiteX0" fmla="*/ 0 w 2336518"/>
              <a:gd name="connsiteY0" fmla="*/ 0 h 594360"/>
              <a:gd name="connsiteX1" fmla="*/ 2175192 w 2336518"/>
              <a:gd name="connsiteY1" fmla="*/ 0 h 594360"/>
              <a:gd name="connsiteX2" fmla="*/ 2175654 w 2336518"/>
              <a:gd name="connsiteY2" fmla="*/ 279355 h 594360"/>
              <a:gd name="connsiteX3" fmla="*/ 2173922 w 2336518"/>
              <a:gd name="connsiteY3" fmla="*/ 591185 h 594360"/>
              <a:gd name="connsiteX4" fmla="*/ 0 w 2336518"/>
              <a:gd name="connsiteY4" fmla="*/ 594360 h 594360"/>
              <a:gd name="connsiteX5" fmla="*/ 0 w 2336518"/>
              <a:gd name="connsiteY5" fmla="*/ 591460 h 594360"/>
              <a:gd name="connsiteX6" fmla="*/ 31126 w 2336518"/>
              <a:gd name="connsiteY6" fmla="*/ 588322 h 594360"/>
              <a:gd name="connsiteX7" fmla="*/ 268414 w 2336518"/>
              <a:gd name="connsiteY7" fmla="*/ 297180 h 594360"/>
              <a:gd name="connsiteX8" fmla="*/ 31126 w 2336518"/>
              <a:gd name="connsiteY8" fmla="*/ 6038 h 594360"/>
              <a:gd name="connsiteX9" fmla="*/ 0 w 2336518"/>
              <a:gd name="connsiteY9" fmla="*/ 2900 h 594360"/>
              <a:gd name="connsiteX10" fmla="*/ 0 w 2336518"/>
              <a:gd name="connsiteY10" fmla="*/ 0 h 594360"/>
              <a:gd name="connsiteX0" fmla="*/ 0 w 2336518"/>
              <a:gd name="connsiteY0" fmla="*/ 0 h 594360"/>
              <a:gd name="connsiteX1" fmla="*/ 2175192 w 2336518"/>
              <a:gd name="connsiteY1" fmla="*/ 0 h 594360"/>
              <a:gd name="connsiteX2" fmla="*/ 2175654 w 2336518"/>
              <a:gd name="connsiteY2" fmla="*/ 279355 h 594360"/>
              <a:gd name="connsiteX3" fmla="*/ 2173922 w 2336518"/>
              <a:gd name="connsiteY3" fmla="*/ 591185 h 594360"/>
              <a:gd name="connsiteX4" fmla="*/ 0 w 2336518"/>
              <a:gd name="connsiteY4" fmla="*/ 594360 h 594360"/>
              <a:gd name="connsiteX5" fmla="*/ 0 w 2336518"/>
              <a:gd name="connsiteY5" fmla="*/ 591460 h 594360"/>
              <a:gd name="connsiteX6" fmla="*/ 31126 w 2336518"/>
              <a:gd name="connsiteY6" fmla="*/ 588322 h 594360"/>
              <a:gd name="connsiteX7" fmla="*/ 268414 w 2336518"/>
              <a:gd name="connsiteY7" fmla="*/ 297180 h 594360"/>
              <a:gd name="connsiteX8" fmla="*/ 31126 w 2336518"/>
              <a:gd name="connsiteY8" fmla="*/ 6038 h 594360"/>
              <a:gd name="connsiteX9" fmla="*/ 0 w 2336518"/>
              <a:gd name="connsiteY9" fmla="*/ 2900 h 594360"/>
              <a:gd name="connsiteX10" fmla="*/ 0 w 2336518"/>
              <a:gd name="connsiteY10" fmla="*/ 0 h 594360"/>
              <a:gd name="connsiteX0" fmla="*/ 0 w 2175775"/>
              <a:gd name="connsiteY0" fmla="*/ 0 h 594360"/>
              <a:gd name="connsiteX1" fmla="*/ 2175192 w 2175775"/>
              <a:gd name="connsiteY1" fmla="*/ 0 h 594360"/>
              <a:gd name="connsiteX2" fmla="*/ 2175654 w 2175775"/>
              <a:gd name="connsiteY2" fmla="*/ 279355 h 594360"/>
              <a:gd name="connsiteX3" fmla="*/ 2173922 w 2175775"/>
              <a:gd name="connsiteY3" fmla="*/ 591185 h 594360"/>
              <a:gd name="connsiteX4" fmla="*/ 0 w 2175775"/>
              <a:gd name="connsiteY4" fmla="*/ 594360 h 594360"/>
              <a:gd name="connsiteX5" fmla="*/ 0 w 2175775"/>
              <a:gd name="connsiteY5" fmla="*/ 591460 h 594360"/>
              <a:gd name="connsiteX6" fmla="*/ 31126 w 2175775"/>
              <a:gd name="connsiteY6" fmla="*/ 588322 h 594360"/>
              <a:gd name="connsiteX7" fmla="*/ 268414 w 2175775"/>
              <a:gd name="connsiteY7" fmla="*/ 297180 h 594360"/>
              <a:gd name="connsiteX8" fmla="*/ 31126 w 2175775"/>
              <a:gd name="connsiteY8" fmla="*/ 6038 h 594360"/>
              <a:gd name="connsiteX9" fmla="*/ 0 w 2175775"/>
              <a:gd name="connsiteY9" fmla="*/ 2900 h 594360"/>
              <a:gd name="connsiteX10" fmla="*/ 0 w 2175775"/>
              <a:gd name="connsiteY10" fmla="*/ 0 h 59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75775" h="594360">
                <a:moveTo>
                  <a:pt x="0" y="0"/>
                </a:moveTo>
                <a:lnTo>
                  <a:pt x="2175192" y="0"/>
                </a:lnTo>
                <a:cubicBezTo>
                  <a:pt x="2175851" y="172289"/>
                  <a:pt x="2175866" y="180824"/>
                  <a:pt x="2175654" y="279355"/>
                </a:cubicBezTo>
                <a:cubicBezTo>
                  <a:pt x="2175442" y="377886"/>
                  <a:pt x="2174581" y="412954"/>
                  <a:pt x="2173922" y="591185"/>
                </a:cubicBezTo>
                <a:lnTo>
                  <a:pt x="0" y="594360"/>
                </a:lnTo>
                <a:lnTo>
                  <a:pt x="0" y="591460"/>
                </a:lnTo>
                <a:lnTo>
                  <a:pt x="31126" y="588322"/>
                </a:lnTo>
                <a:cubicBezTo>
                  <a:pt x="166546" y="560611"/>
                  <a:pt x="268414" y="440792"/>
                  <a:pt x="268414" y="297180"/>
                </a:cubicBezTo>
                <a:cubicBezTo>
                  <a:pt x="268414" y="153568"/>
                  <a:pt x="166546" y="33749"/>
                  <a:pt x="31126" y="6038"/>
                </a:cubicBezTo>
                <a:lnTo>
                  <a:pt x="0" y="29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155448">
            <a:noAutofit/>
          </a:bodyPr>
          <a:lstStyle>
            <a:lvl1pPr algn="ctr">
              <a:defRPr sz="1200" b="1">
                <a:latin typeface="+mj-lt"/>
              </a:defRPr>
            </a:lvl1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80" name="Text Placeholder 75">
            <a:extLst>
              <a:ext uri="{FF2B5EF4-FFF2-40B4-BE49-F238E27FC236}">
                <a16:creationId xmlns:a16="http://schemas.microsoft.com/office/drawing/2014/main" id="{C58AC76D-B9ED-7062-D3E3-13FD8271DF8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08470" y="2353941"/>
            <a:ext cx="1518002" cy="23056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" name="Picture Placeholder 31">
            <a:extLst>
              <a:ext uri="{FF2B5EF4-FFF2-40B4-BE49-F238E27FC236}">
                <a16:creationId xmlns:a16="http://schemas.microsoft.com/office/drawing/2014/main" id="{632CCC6A-F5AB-66AC-4107-768E4A1926C3}"/>
              </a:ext>
            </a:extLst>
          </p:cNvPr>
          <p:cNvSpPr>
            <a:spLocks noGrp="1" noChangeAspect="1"/>
          </p:cNvSpPr>
          <p:nvPr>
            <p:ph type="pic" sz="quarter" idx="120"/>
          </p:nvPr>
        </p:nvSpPr>
        <p:spPr>
          <a:xfrm>
            <a:off x="1571252" y="3363757"/>
            <a:ext cx="621792" cy="621792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19">
            <a:extLst>
              <a:ext uri="{FF2B5EF4-FFF2-40B4-BE49-F238E27FC236}">
                <a16:creationId xmlns:a16="http://schemas.microsoft.com/office/drawing/2014/main" id="{570B9CE5-014B-7903-1142-D587DEA23A96}"/>
              </a:ext>
            </a:extLst>
          </p:cNvPr>
          <p:cNvSpPr>
            <a:spLocks noGrp="1"/>
          </p:cNvSpPr>
          <p:nvPr>
            <p:ph type="body" sz="quarter" idx="121" hasCustomPrompt="1"/>
          </p:nvPr>
        </p:nvSpPr>
        <p:spPr>
          <a:xfrm>
            <a:off x="1194234" y="3716655"/>
            <a:ext cx="1391068" cy="744344"/>
          </a:xfrm>
          <a:custGeom>
            <a:avLst/>
            <a:gdLst>
              <a:gd name="connsiteX0" fmla="*/ 0 w 1389163"/>
              <a:gd name="connsiteY0" fmla="*/ 355980 h 1027934"/>
              <a:gd name="connsiteX1" fmla="*/ 367472 w 1389163"/>
              <a:gd name="connsiteY1" fmla="*/ 355980 h 1027934"/>
              <a:gd name="connsiteX2" fmla="*/ 370351 w 1389163"/>
              <a:gd name="connsiteY2" fmla="*/ 384539 h 1027934"/>
              <a:gd name="connsiteX3" fmla="*/ 683889 w 1389163"/>
              <a:gd name="connsiteY3" fmla="*/ 640080 h 1027934"/>
              <a:gd name="connsiteX4" fmla="*/ 997427 w 1389163"/>
              <a:gd name="connsiteY4" fmla="*/ 384539 h 1027934"/>
              <a:gd name="connsiteX5" fmla="*/ 1000306 w 1389163"/>
              <a:gd name="connsiteY5" fmla="*/ 355980 h 1027934"/>
              <a:gd name="connsiteX6" fmla="*/ 1389163 w 1389163"/>
              <a:gd name="connsiteY6" fmla="*/ 355980 h 1027934"/>
              <a:gd name="connsiteX7" fmla="*/ 1389163 w 1389163"/>
              <a:gd name="connsiteY7" fmla="*/ 1027934 h 1027934"/>
              <a:gd name="connsiteX8" fmla="*/ 0 w 1389163"/>
              <a:gd name="connsiteY8" fmla="*/ 1027934 h 1027934"/>
              <a:gd name="connsiteX9" fmla="*/ 683889 w 1389163"/>
              <a:gd name="connsiteY9" fmla="*/ 0 h 1027934"/>
              <a:gd name="connsiteX10" fmla="*/ 1003929 w 1389163"/>
              <a:gd name="connsiteY10" fmla="*/ 320040 h 1027934"/>
              <a:gd name="connsiteX11" fmla="*/ 1000306 w 1389163"/>
              <a:gd name="connsiteY11" fmla="*/ 355980 h 1027934"/>
              <a:gd name="connsiteX12" fmla="*/ 367472 w 1389163"/>
              <a:gd name="connsiteY12" fmla="*/ 355980 h 1027934"/>
              <a:gd name="connsiteX13" fmla="*/ 363849 w 1389163"/>
              <a:gd name="connsiteY13" fmla="*/ 320040 h 1027934"/>
              <a:gd name="connsiteX14" fmla="*/ 683889 w 1389163"/>
              <a:gd name="connsiteY14" fmla="*/ 0 h 1027934"/>
              <a:gd name="connsiteX0" fmla="*/ 0 w 1389163"/>
              <a:gd name="connsiteY0" fmla="*/ 105706 h 777660"/>
              <a:gd name="connsiteX1" fmla="*/ 367472 w 1389163"/>
              <a:gd name="connsiteY1" fmla="*/ 105706 h 777660"/>
              <a:gd name="connsiteX2" fmla="*/ 370351 w 1389163"/>
              <a:gd name="connsiteY2" fmla="*/ 134265 h 777660"/>
              <a:gd name="connsiteX3" fmla="*/ 683889 w 1389163"/>
              <a:gd name="connsiteY3" fmla="*/ 389806 h 777660"/>
              <a:gd name="connsiteX4" fmla="*/ 997427 w 1389163"/>
              <a:gd name="connsiteY4" fmla="*/ 134265 h 777660"/>
              <a:gd name="connsiteX5" fmla="*/ 1000306 w 1389163"/>
              <a:gd name="connsiteY5" fmla="*/ 105706 h 777660"/>
              <a:gd name="connsiteX6" fmla="*/ 1389163 w 1389163"/>
              <a:gd name="connsiteY6" fmla="*/ 105706 h 777660"/>
              <a:gd name="connsiteX7" fmla="*/ 1389163 w 1389163"/>
              <a:gd name="connsiteY7" fmla="*/ 777660 h 777660"/>
              <a:gd name="connsiteX8" fmla="*/ 0 w 1389163"/>
              <a:gd name="connsiteY8" fmla="*/ 777660 h 777660"/>
              <a:gd name="connsiteX9" fmla="*/ 0 w 1389163"/>
              <a:gd name="connsiteY9" fmla="*/ 105706 h 777660"/>
              <a:gd name="connsiteX10" fmla="*/ 657219 w 1389163"/>
              <a:gd name="connsiteY10" fmla="*/ 107866 h 777660"/>
              <a:gd name="connsiteX11" fmla="*/ 1003929 w 1389163"/>
              <a:gd name="connsiteY11" fmla="*/ 69766 h 777660"/>
              <a:gd name="connsiteX12" fmla="*/ 1000306 w 1389163"/>
              <a:gd name="connsiteY12" fmla="*/ 105706 h 777660"/>
              <a:gd name="connsiteX13" fmla="*/ 367472 w 1389163"/>
              <a:gd name="connsiteY13" fmla="*/ 105706 h 777660"/>
              <a:gd name="connsiteX14" fmla="*/ 363849 w 1389163"/>
              <a:gd name="connsiteY14" fmla="*/ 69766 h 777660"/>
              <a:gd name="connsiteX15" fmla="*/ 657219 w 1389163"/>
              <a:gd name="connsiteY15" fmla="*/ 107866 h 777660"/>
              <a:gd name="connsiteX0" fmla="*/ 0 w 1389163"/>
              <a:gd name="connsiteY0" fmla="*/ 106800 h 778754"/>
              <a:gd name="connsiteX1" fmla="*/ 367472 w 1389163"/>
              <a:gd name="connsiteY1" fmla="*/ 106800 h 778754"/>
              <a:gd name="connsiteX2" fmla="*/ 370351 w 1389163"/>
              <a:gd name="connsiteY2" fmla="*/ 135359 h 778754"/>
              <a:gd name="connsiteX3" fmla="*/ 683889 w 1389163"/>
              <a:gd name="connsiteY3" fmla="*/ 390900 h 778754"/>
              <a:gd name="connsiteX4" fmla="*/ 997427 w 1389163"/>
              <a:gd name="connsiteY4" fmla="*/ 135359 h 778754"/>
              <a:gd name="connsiteX5" fmla="*/ 1000306 w 1389163"/>
              <a:gd name="connsiteY5" fmla="*/ 106800 h 778754"/>
              <a:gd name="connsiteX6" fmla="*/ 1389163 w 1389163"/>
              <a:gd name="connsiteY6" fmla="*/ 106800 h 778754"/>
              <a:gd name="connsiteX7" fmla="*/ 1389163 w 1389163"/>
              <a:gd name="connsiteY7" fmla="*/ 778754 h 778754"/>
              <a:gd name="connsiteX8" fmla="*/ 0 w 1389163"/>
              <a:gd name="connsiteY8" fmla="*/ 778754 h 778754"/>
              <a:gd name="connsiteX9" fmla="*/ 0 w 1389163"/>
              <a:gd name="connsiteY9" fmla="*/ 106800 h 778754"/>
              <a:gd name="connsiteX10" fmla="*/ 657219 w 1389163"/>
              <a:gd name="connsiteY10" fmla="*/ 108960 h 778754"/>
              <a:gd name="connsiteX11" fmla="*/ 1000306 w 1389163"/>
              <a:gd name="connsiteY11" fmla="*/ 106800 h 778754"/>
              <a:gd name="connsiteX12" fmla="*/ 367472 w 1389163"/>
              <a:gd name="connsiteY12" fmla="*/ 106800 h 778754"/>
              <a:gd name="connsiteX13" fmla="*/ 363849 w 1389163"/>
              <a:gd name="connsiteY13" fmla="*/ 70860 h 778754"/>
              <a:gd name="connsiteX14" fmla="*/ 657219 w 1389163"/>
              <a:gd name="connsiteY14" fmla="*/ 108960 h 7787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10" fmla="*/ 657219 w 1389163"/>
              <a:gd name="connsiteY10" fmla="*/ 2160 h 671954"/>
              <a:gd name="connsiteX11" fmla="*/ 1000306 w 1389163"/>
              <a:gd name="connsiteY11" fmla="*/ 0 h 671954"/>
              <a:gd name="connsiteX12" fmla="*/ 367472 w 1389163"/>
              <a:gd name="connsiteY12" fmla="*/ 0 h 671954"/>
              <a:gd name="connsiteX13" fmla="*/ 657219 w 1389163"/>
              <a:gd name="connsiteY13" fmla="*/ 2160 h 6719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10" fmla="*/ 367472 w 1389163"/>
              <a:gd name="connsiteY10" fmla="*/ 0 h 671954"/>
              <a:gd name="connsiteX11" fmla="*/ 1000306 w 1389163"/>
              <a:gd name="connsiteY11" fmla="*/ 0 h 671954"/>
              <a:gd name="connsiteX12" fmla="*/ 367472 w 1389163"/>
              <a:gd name="connsiteY12" fmla="*/ 0 h 6719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0" fmla="*/ 0 w 1389163"/>
              <a:gd name="connsiteY0" fmla="*/ 0 h 742439"/>
              <a:gd name="connsiteX1" fmla="*/ 367472 w 1389163"/>
              <a:gd name="connsiteY1" fmla="*/ 0 h 742439"/>
              <a:gd name="connsiteX2" fmla="*/ 370351 w 1389163"/>
              <a:gd name="connsiteY2" fmla="*/ 28559 h 742439"/>
              <a:gd name="connsiteX3" fmla="*/ 683889 w 1389163"/>
              <a:gd name="connsiteY3" fmla="*/ 284100 h 742439"/>
              <a:gd name="connsiteX4" fmla="*/ 997427 w 1389163"/>
              <a:gd name="connsiteY4" fmla="*/ 28559 h 742439"/>
              <a:gd name="connsiteX5" fmla="*/ 1000306 w 1389163"/>
              <a:gd name="connsiteY5" fmla="*/ 0 h 742439"/>
              <a:gd name="connsiteX6" fmla="*/ 1389163 w 1389163"/>
              <a:gd name="connsiteY6" fmla="*/ 0 h 742439"/>
              <a:gd name="connsiteX7" fmla="*/ 1389163 w 1389163"/>
              <a:gd name="connsiteY7" fmla="*/ 742439 h 742439"/>
              <a:gd name="connsiteX8" fmla="*/ 0 w 1389163"/>
              <a:gd name="connsiteY8" fmla="*/ 671954 h 742439"/>
              <a:gd name="connsiteX9" fmla="*/ 0 w 1389163"/>
              <a:gd name="connsiteY9" fmla="*/ 0 h 742439"/>
              <a:gd name="connsiteX0" fmla="*/ 0 w 1389163"/>
              <a:gd name="connsiteY0" fmla="*/ 0 h 748154"/>
              <a:gd name="connsiteX1" fmla="*/ 367472 w 1389163"/>
              <a:gd name="connsiteY1" fmla="*/ 0 h 748154"/>
              <a:gd name="connsiteX2" fmla="*/ 370351 w 1389163"/>
              <a:gd name="connsiteY2" fmla="*/ 28559 h 748154"/>
              <a:gd name="connsiteX3" fmla="*/ 683889 w 1389163"/>
              <a:gd name="connsiteY3" fmla="*/ 284100 h 748154"/>
              <a:gd name="connsiteX4" fmla="*/ 997427 w 1389163"/>
              <a:gd name="connsiteY4" fmla="*/ 28559 h 748154"/>
              <a:gd name="connsiteX5" fmla="*/ 1000306 w 1389163"/>
              <a:gd name="connsiteY5" fmla="*/ 0 h 748154"/>
              <a:gd name="connsiteX6" fmla="*/ 1389163 w 1389163"/>
              <a:gd name="connsiteY6" fmla="*/ 0 h 748154"/>
              <a:gd name="connsiteX7" fmla="*/ 1389163 w 1389163"/>
              <a:gd name="connsiteY7" fmla="*/ 742439 h 748154"/>
              <a:gd name="connsiteX8" fmla="*/ 3810 w 1389163"/>
              <a:gd name="connsiteY8" fmla="*/ 748154 h 748154"/>
              <a:gd name="connsiteX9" fmla="*/ 0 w 1389163"/>
              <a:gd name="connsiteY9" fmla="*/ 0 h 748154"/>
              <a:gd name="connsiteX0" fmla="*/ 0 w 1389163"/>
              <a:gd name="connsiteY0" fmla="*/ 0 h 744344"/>
              <a:gd name="connsiteX1" fmla="*/ 367472 w 1389163"/>
              <a:gd name="connsiteY1" fmla="*/ 0 h 744344"/>
              <a:gd name="connsiteX2" fmla="*/ 370351 w 1389163"/>
              <a:gd name="connsiteY2" fmla="*/ 28559 h 744344"/>
              <a:gd name="connsiteX3" fmla="*/ 683889 w 1389163"/>
              <a:gd name="connsiteY3" fmla="*/ 284100 h 744344"/>
              <a:gd name="connsiteX4" fmla="*/ 997427 w 1389163"/>
              <a:gd name="connsiteY4" fmla="*/ 28559 h 744344"/>
              <a:gd name="connsiteX5" fmla="*/ 1000306 w 1389163"/>
              <a:gd name="connsiteY5" fmla="*/ 0 h 744344"/>
              <a:gd name="connsiteX6" fmla="*/ 1389163 w 1389163"/>
              <a:gd name="connsiteY6" fmla="*/ 0 h 744344"/>
              <a:gd name="connsiteX7" fmla="*/ 1389163 w 1389163"/>
              <a:gd name="connsiteY7" fmla="*/ 742439 h 744344"/>
              <a:gd name="connsiteX8" fmla="*/ 1905 w 1389163"/>
              <a:gd name="connsiteY8" fmla="*/ 744344 h 744344"/>
              <a:gd name="connsiteX9" fmla="*/ 0 w 1389163"/>
              <a:gd name="connsiteY9" fmla="*/ 0 h 744344"/>
              <a:gd name="connsiteX0" fmla="*/ 1905 w 1391068"/>
              <a:gd name="connsiteY0" fmla="*/ 0 h 744344"/>
              <a:gd name="connsiteX1" fmla="*/ 369377 w 1391068"/>
              <a:gd name="connsiteY1" fmla="*/ 0 h 744344"/>
              <a:gd name="connsiteX2" fmla="*/ 372256 w 1391068"/>
              <a:gd name="connsiteY2" fmla="*/ 28559 h 744344"/>
              <a:gd name="connsiteX3" fmla="*/ 685794 w 1391068"/>
              <a:gd name="connsiteY3" fmla="*/ 284100 h 744344"/>
              <a:gd name="connsiteX4" fmla="*/ 999332 w 1391068"/>
              <a:gd name="connsiteY4" fmla="*/ 28559 h 744344"/>
              <a:gd name="connsiteX5" fmla="*/ 1002211 w 1391068"/>
              <a:gd name="connsiteY5" fmla="*/ 0 h 744344"/>
              <a:gd name="connsiteX6" fmla="*/ 1391068 w 1391068"/>
              <a:gd name="connsiteY6" fmla="*/ 0 h 744344"/>
              <a:gd name="connsiteX7" fmla="*/ 1391068 w 1391068"/>
              <a:gd name="connsiteY7" fmla="*/ 742439 h 744344"/>
              <a:gd name="connsiteX8" fmla="*/ 0 w 1391068"/>
              <a:gd name="connsiteY8" fmla="*/ 744344 h 744344"/>
              <a:gd name="connsiteX9" fmla="*/ 1905 w 1391068"/>
              <a:gd name="connsiteY9" fmla="*/ 0 h 74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91068" h="744344">
                <a:moveTo>
                  <a:pt x="1905" y="0"/>
                </a:moveTo>
                <a:lnTo>
                  <a:pt x="369377" y="0"/>
                </a:lnTo>
                <a:lnTo>
                  <a:pt x="372256" y="28559"/>
                </a:lnTo>
                <a:cubicBezTo>
                  <a:pt x="402099" y="174396"/>
                  <a:pt x="531135" y="284100"/>
                  <a:pt x="685794" y="284100"/>
                </a:cubicBezTo>
                <a:cubicBezTo>
                  <a:pt x="840453" y="284100"/>
                  <a:pt x="969490" y="174396"/>
                  <a:pt x="999332" y="28559"/>
                </a:cubicBezTo>
                <a:lnTo>
                  <a:pt x="1002211" y="0"/>
                </a:lnTo>
                <a:lnTo>
                  <a:pt x="1391068" y="0"/>
                </a:lnTo>
                <a:lnTo>
                  <a:pt x="1391068" y="742439"/>
                </a:lnTo>
                <a:lnTo>
                  <a:pt x="0" y="744344"/>
                </a:lnTo>
                <a:lnTo>
                  <a:pt x="1905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301752" r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4" name="Text Placeholder 75">
            <a:extLst>
              <a:ext uri="{FF2B5EF4-FFF2-40B4-BE49-F238E27FC236}">
                <a16:creationId xmlns:a16="http://schemas.microsoft.com/office/drawing/2014/main" id="{5C65A84A-6687-DB0D-7D45-2F681B3A1245}"/>
              </a:ext>
            </a:extLst>
          </p:cNvPr>
          <p:cNvSpPr>
            <a:spLocks noGrp="1"/>
          </p:cNvSpPr>
          <p:nvPr>
            <p:ph type="body" sz="quarter" idx="122" hasCustomPrompt="1"/>
          </p:nvPr>
        </p:nvSpPr>
        <p:spPr>
          <a:xfrm>
            <a:off x="1295408" y="4138711"/>
            <a:ext cx="1188720" cy="23056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2" name="Picture Placeholder 31">
            <a:extLst>
              <a:ext uri="{FF2B5EF4-FFF2-40B4-BE49-F238E27FC236}">
                <a16:creationId xmlns:a16="http://schemas.microsoft.com/office/drawing/2014/main" id="{73E27D0A-277C-8BB7-E6E6-71DDA4C2CEA9}"/>
              </a:ext>
            </a:extLst>
          </p:cNvPr>
          <p:cNvSpPr>
            <a:spLocks noGrp="1" noChangeAspect="1"/>
          </p:cNvSpPr>
          <p:nvPr>
            <p:ph type="pic" sz="quarter" idx="123"/>
          </p:nvPr>
        </p:nvSpPr>
        <p:spPr>
          <a:xfrm>
            <a:off x="3250921" y="3363757"/>
            <a:ext cx="621792" cy="621792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ext Placeholder 19">
            <a:extLst>
              <a:ext uri="{FF2B5EF4-FFF2-40B4-BE49-F238E27FC236}">
                <a16:creationId xmlns:a16="http://schemas.microsoft.com/office/drawing/2014/main" id="{1ADB644A-C459-D9E3-1307-22432E71B582}"/>
              </a:ext>
            </a:extLst>
          </p:cNvPr>
          <p:cNvSpPr>
            <a:spLocks noGrp="1"/>
          </p:cNvSpPr>
          <p:nvPr>
            <p:ph type="body" sz="quarter" idx="124" hasCustomPrompt="1"/>
          </p:nvPr>
        </p:nvSpPr>
        <p:spPr>
          <a:xfrm>
            <a:off x="2873903" y="3716655"/>
            <a:ext cx="1391068" cy="744344"/>
          </a:xfrm>
          <a:custGeom>
            <a:avLst/>
            <a:gdLst>
              <a:gd name="connsiteX0" fmla="*/ 0 w 1389163"/>
              <a:gd name="connsiteY0" fmla="*/ 355980 h 1027934"/>
              <a:gd name="connsiteX1" fmla="*/ 367472 w 1389163"/>
              <a:gd name="connsiteY1" fmla="*/ 355980 h 1027934"/>
              <a:gd name="connsiteX2" fmla="*/ 370351 w 1389163"/>
              <a:gd name="connsiteY2" fmla="*/ 384539 h 1027934"/>
              <a:gd name="connsiteX3" fmla="*/ 683889 w 1389163"/>
              <a:gd name="connsiteY3" fmla="*/ 640080 h 1027934"/>
              <a:gd name="connsiteX4" fmla="*/ 997427 w 1389163"/>
              <a:gd name="connsiteY4" fmla="*/ 384539 h 1027934"/>
              <a:gd name="connsiteX5" fmla="*/ 1000306 w 1389163"/>
              <a:gd name="connsiteY5" fmla="*/ 355980 h 1027934"/>
              <a:gd name="connsiteX6" fmla="*/ 1389163 w 1389163"/>
              <a:gd name="connsiteY6" fmla="*/ 355980 h 1027934"/>
              <a:gd name="connsiteX7" fmla="*/ 1389163 w 1389163"/>
              <a:gd name="connsiteY7" fmla="*/ 1027934 h 1027934"/>
              <a:gd name="connsiteX8" fmla="*/ 0 w 1389163"/>
              <a:gd name="connsiteY8" fmla="*/ 1027934 h 1027934"/>
              <a:gd name="connsiteX9" fmla="*/ 683889 w 1389163"/>
              <a:gd name="connsiteY9" fmla="*/ 0 h 1027934"/>
              <a:gd name="connsiteX10" fmla="*/ 1003929 w 1389163"/>
              <a:gd name="connsiteY10" fmla="*/ 320040 h 1027934"/>
              <a:gd name="connsiteX11" fmla="*/ 1000306 w 1389163"/>
              <a:gd name="connsiteY11" fmla="*/ 355980 h 1027934"/>
              <a:gd name="connsiteX12" fmla="*/ 367472 w 1389163"/>
              <a:gd name="connsiteY12" fmla="*/ 355980 h 1027934"/>
              <a:gd name="connsiteX13" fmla="*/ 363849 w 1389163"/>
              <a:gd name="connsiteY13" fmla="*/ 320040 h 1027934"/>
              <a:gd name="connsiteX14" fmla="*/ 683889 w 1389163"/>
              <a:gd name="connsiteY14" fmla="*/ 0 h 1027934"/>
              <a:gd name="connsiteX0" fmla="*/ 0 w 1389163"/>
              <a:gd name="connsiteY0" fmla="*/ 105706 h 777660"/>
              <a:gd name="connsiteX1" fmla="*/ 367472 w 1389163"/>
              <a:gd name="connsiteY1" fmla="*/ 105706 h 777660"/>
              <a:gd name="connsiteX2" fmla="*/ 370351 w 1389163"/>
              <a:gd name="connsiteY2" fmla="*/ 134265 h 777660"/>
              <a:gd name="connsiteX3" fmla="*/ 683889 w 1389163"/>
              <a:gd name="connsiteY3" fmla="*/ 389806 h 777660"/>
              <a:gd name="connsiteX4" fmla="*/ 997427 w 1389163"/>
              <a:gd name="connsiteY4" fmla="*/ 134265 h 777660"/>
              <a:gd name="connsiteX5" fmla="*/ 1000306 w 1389163"/>
              <a:gd name="connsiteY5" fmla="*/ 105706 h 777660"/>
              <a:gd name="connsiteX6" fmla="*/ 1389163 w 1389163"/>
              <a:gd name="connsiteY6" fmla="*/ 105706 h 777660"/>
              <a:gd name="connsiteX7" fmla="*/ 1389163 w 1389163"/>
              <a:gd name="connsiteY7" fmla="*/ 777660 h 777660"/>
              <a:gd name="connsiteX8" fmla="*/ 0 w 1389163"/>
              <a:gd name="connsiteY8" fmla="*/ 777660 h 777660"/>
              <a:gd name="connsiteX9" fmla="*/ 0 w 1389163"/>
              <a:gd name="connsiteY9" fmla="*/ 105706 h 777660"/>
              <a:gd name="connsiteX10" fmla="*/ 657219 w 1389163"/>
              <a:gd name="connsiteY10" fmla="*/ 107866 h 777660"/>
              <a:gd name="connsiteX11" fmla="*/ 1003929 w 1389163"/>
              <a:gd name="connsiteY11" fmla="*/ 69766 h 777660"/>
              <a:gd name="connsiteX12" fmla="*/ 1000306 w 1389163"/>
              <a:gd name="connsiteY12" fmla="*/ 105706 h 777660"/>
              <a:gd name="connsiteX13" fmla="*/ 367472 w 1389163"/>
              <a:gd name="connsiteY13" fmla="*/ 105706 h 777660"/>
              <a:gd name="connsiteX14" fmla="*/ 363849 w 1389163"/>
              <a:gd name="connsiteY14" fmla="*/ 69766 h 777660"/>
              <a:gd name="connsiteX15" fmla="*/ 657219 w 1389163"/>
              <a:gd name="connsiteY15" fmla="*/ 107866 h 777660"/>
              <a:gd name="connsiteX0" fmla="*/ 0 w 1389163"/>
              <a:gd name="connsiteY0" fmla="*/ 106800 h 778754"/>
              <a:gd name="connsiteX1" fmla="*/ 367472 w 1389163"/>
              <a:gd name="connsiteY1" fmla="*/ 106800 h 778754"/>
              <a:gd name="connsiteX2" fmla="*/ 370351 w 1389163"/>
              <a:gd name="connsiteY2" fmla="*/ 135359 h 778754"/>
              <a:gd name="connsiteX3" fmla="*/ 683889 w 1389163"/>
              <a:gd name="connsiteY3" fmla="*/ 390900 h 778754"/>
              <a:gd name="connsiteX4" fmla="*/ 997427 w 1389163"/>
              <a:gd name="connsiteY4" fmla="*/ 135359 h 778754"/>
              <a:gd name="connsiteX5" fmla="*/ 1000306 w 1389163"/>
              <a:gd name="connsiteY5" fmla="*/ 106800 h 778754"/>
              <a:gd name="connsiteX6" fmla="*/ 1389163 w 1389163"/>
              <a:gd name="connsiteY6" fmla="*/ 106800 h 778754"/>
              <a:gd name="connsiteX7" fmla="*/ 1389163 w 1389163"/>
              <a:gd name="connsiteY7" fmla="*/ 778754 h 778754"/>
              <a:gd name="connsiteX8" fmla="*/ 0 w 1389163"/>
              <a:gd name="connsiteY8" fmla="*/ 778754 h 778754"/>
              <a:gd name="connsiteX9" fmla="*/ 0 w 1389163"/>
              <a:gd name="connsiteY9" fmla="*/ 106800 h 778754"/>
              <a:gd name="connsiteX10" fmla="*/ 657219 w 1389163"/>
              <a:gd name="connsiteY10" fmla="*/ 108960 h 778754"/>
              <a:gd name="connsiteX11" fmla="*/ 1000306 w 1389163"/>
              <a:gd name="connsiteY11" fmla="*/ 106800 h 778754"/>
              <a:gd name="connsiteX12" fmla="*/ 367472 w 1389163"/>
              <a:gd name="connsiteY12" fmla="*/ 106800 h 778754"/>
              <a:gd name="connsiteX13" fmla="*/ 363849 w 1389163"/>
              <a:gd name="connsiteY13" fmla="*/ 70860 h 778754"/>
              <a:gd name="connsiteX14" fmla="*/ 657219 w 1389163"/>
              <a:gd name="connsiteY14" fmla="*/ 108960 h 7787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10" fmla="*/ 657219 w 1389163"/>
              <a:gd name="connsiteY10" fmla="*/ 2160 h 671954"/>
              <a:gd name="connsiteX11" fmla="*/ 1000306 w 1389163"/>
              <a:gd name="connsiteY11" fmla="*/ 0 h 671954"/>
              <a:gd name="connsiteX12" fmla="*/ 367472 w 1389163"/>
              <a:gd name="connsiteY12" fmla="*/ 0 h 671954"/>
              <a:gd name="connsiteX13" fmla="*/ 657219 w 1389163"/>
              <a:gd name="connsiteY13" fmla="*/ 2160 h 6719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10" fmla="*/ 367472 w 1389163"/>
              <a:gd name="connsiteY10" fmla="*/ 0 h 671954"/>
              <a:gd name="connsiteX11" fmla="*/ 1000306 w 1389163"/>
              <a:gd name="connsiteY11" fmla="*/ 0 h 671954"/>
              <a:gd name="connsiteX12" fmla="*/ 367472 w 1389163"/>
              <a:gd name="connsiteY12" fmla="*/ 0 h 6719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0" fmla="*/ 0 w 1389163"/>
              <a:gd name="connsiteY0" fmla="*/ 0 h 742439"/>
              <a:gd name="connsiteX1" fmla="*/ 367472 w 1389163"/>
              <a:gd name="connsiteY1" fmla="*/ 0 h 742439"/>
              <a:gd name="connsiteX2" fmla="*/ 370351 w 1389163"/>
              <a:gd name="connsiteY2" fmla="*/ 28559 h 742439"/>
              <a:gd name="connsiteX3" fmla="*/ 683889 w 1389163"/>
              <a:gd name="connsiteY3" fmla="*/ 284100 h 742439"/>
              <a:gd name="connsiteX4" fmla="*/ 997427 w 1389163"/>
              <a:gd name="connsiteY4" fmla="*/ 28559 h 742439"/>
              <a:gd name="connsiteX5" fmla="*/ 1000306 w 1389163"/>
              <a:gd name="connsiteY5" fmla="*/ 0 h 742439"/>
              <a:gd name="connsiteX6" fmla="*/ 1389163 w 1389163"/>
              <a:gd name="connsiteY6" fmla="*/ 0 h 742439"/>
              <a:gd name="connsiteX7" fmla="*/ 1389163 w 1389163"/>
              <a:gd name="connsiteY7" fmla="*/ 742439 h 742439"/>
              <a:gd name="connsiteX8" fmla="*/ 0 w 1389163"/>
              <a:gd name="connsiteY8" fmla="*/ 671954 h 742439"/>
              <a:gd name="connsiteX9" fmla="*/ 0 w 1389163"/>
              <a:gd name="connsiteY9" fmla="*/ 0 h 742439"/>
              <a:gd name="connsiteX0" fmla="*/ 0 w 1389163"/>
              <a:gd name="connsiteY0" fmla="*/ 0 h 748154"/>
              <a:gd name="connsiteX1" fmla="*/ 367472 w 1389163"/>
              <a:gd name="connsiteY1" fmla="*/ 0 h 748154"/>
              <a:gd name="connsiteX2" fmla="*/ 370351 w 1389163"/>
              <a:gd name="connsiteY2" fmla="*/ 28559 h 748154"/>
              <a:gd name="connsiteX3" fmla="*/ 683889 w 1389163"/>
              <a:gd name="connsiteY3" fmla="*/ 284100 h 748154"/>
              <a:gd name="connsiteX4" fmla="*/ 997427 w 1389163"/>
              <a:gd name="connsiteY4" fmla="*/ 28559 h 748154"/>
              <a:gd name="connsiteX5" fmla="*/ 1000306 w 1389163"/>
              <a:gd name="connsiteY5" fmla="*/ 0 h 748154"/>
              <a:gd name="connsiteX6" fmla="*/ 1389163 w 1389163"/>
              <a:gd name="connsiteY6" fmla="*/ 0 h 748154"/>
              <a:gd name="connsiteX7" fmla="*/ 1389163 w 1389163"/>
              <a:gd name="connsiteY7" fmla="*/ 742439 h 748154"/>
              <a:gd name="connsiteX8" fmla="*/ 3810 w 1389163"/>
              <a:gd name="connsiteY8" fmla="*/ 748154 h 748154"/>
              <a:gd name="connsiteX9" fmla="*/ 0 w 1389163"/>
              <a:gd name="connsiteY9" fmla="*/ 0 h 748154"/>
              <a:gd name="connsiteX0" fmla="*/ 0 w 1389163"/>
              <a:gd name="connsiteY0" fmla="*/ 0 h 744344"/>
              <a:gd name="connsiteX1" fmla="*/ 367472 w 1389163"/>
              <a:gd name="connsiteY1" fmla="*/ 0 h 744344"/>
              <a:gd name="connsiteX2" fmla="*/ 370351 w 1389163"/>
              <a:gd name="connsiteY2" fmla="*/ 28559 h 744344"/>
              <a:gd name="connsiteX3" fmla="*/ 683889 w 1389163"/>
              <a:gd name="connsiteY3" fmla="*/ 284100 h 744344"/>
              <a:gd name="connsiteX4" fmla="*/ 997427 w 1389163"/>
              <a:gd name="connsiteY4" fmla="*/ 28559 h 744344"/>
              <a:gd name="connsiteX5" fmla="*/ 1000306 w 1389163"/>
              <a:gd name="connsiteY5" fmla="*/ 0 h 744344"/>
              <a:gd name="connsiteX6" fmla="*/ 1389163 w 1389163"/>
              <a:gd name="connsiteY6" fmla="*/ 0 h 744344"/>
              <a:gd name="connsiteX7" fmla="*/ 1389163 w 1389163"/>
              <a:gd name="connsiteY7" fmla="*/ 742439 h 744344"/>
              <a:gd name="connsiteX8" fmla="*/ 1905 w 1389163"/>
              <a:gd name="connsiteY8" fmla="*/ 744344 h 744344"/>
              <a:gd name="connsiteX9" fmla="*/ 0 w 1389163"/>
              <a:gd name="connsiteY9" fmla="*/ 0 h 744344"/>
              <a:gd name="connsiteX0" fmla="*/ 1905 w 1391068"/>
              <a:gd name="connsiteY0" fmla="*/ 0 h 744344"/>
              <a:gd name="connsiteX1" fmla="*/ 369377 w 1391068"/>
              <a:gd name="connsiteY1" fmla="*/ 0 h 744344"/>
              <a:gd name="connsiteX2" fmla="*/ 372256 w 1391068"/>
              <a:gd name="connsiteY2" fmla="*/ 28559 h 744344"/>
              <a:gd name="connsiteX3" fmla="*/ 685794 w 1391068"/>
              <a:gd name="connsiteY3" fmla="*/ 284100 h 744344"/>
              <a:gd name="connsiteX4" fmla="*/ 999332 w 1391068"/>
              <a:gd name="connsiteY4" fmla="*/ 28559 h 744344"/>
              <a:gd name="connsiteX5" fmla="*/ 1002211 w 1391068"/>
              <a:gd name="connsiteY5" fmla="*/ 0 h 744344"/>
              <a:gd name="connsiteX6" fmla="*/ 1391068 w 1391068"/>
              <a:gd name="connsiteY6" fmla="*/ 0 h 744344"/>
              <a:gd name="connsiteX7" fmla="*/ 1391068 w 1391068"/>
              <a:gd name="connsiteY7" fmla="*/ 742439 h 744344"/>
              <a:gd name="connsiteX8" fmla="*/ 0 w 1391068"/>
              <a:gd name="connsiteY8" fmla="*/ 744344 h 744344"/>
              <a:gd name="connsiteX9" fmla="*/ 1905 w 1391068"/>
              <a:gd name="connsiteY9" fmla="*/ 0 h 74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91068" h="744344">
                <a:moveTo>
                  <a:pt x="1905" y="0"/>
                </a:moveTo>
                <a:lnTo>
                  <a:pt x="369377" y="0"/>
                </a:lnTo>
                <a:lnTo>
                  <a:pt x="372256" y="28559"/>
                </a:lnTo>
                <a:cubicBezTo>
                  <a:pt x="402099" y="174396"/>
                  <a:pt x="531135" y="284100"/>
                  <a:pt x="685794" y="284100"/>
                </a:cubicBezTo>
                <a:cubicBezTo>
                  <a:pt x="840453" y="284100"/>
                  <a:pt x="969490" y="174396"/>
                  <a:pt x="999332" y="28559"/>
                </a:cubicBezTo>
                <a:lnTo>
                  <a:pt x="1002211" y="0"/>
                </a:lnTo>
                <a:lnTo>
                  <a:pt x="1391068" y="0"/>
                </a:lnTo>
                <a:lnTo>
                  <a:pt x="1391068" y="742439"/>
                </a:lnTo>
                <a:lnTo>
                  <a:pt x="0" y="744344"/>
                </a:lnTo>
                <a:lnTo>
                  <a:pt x="1905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301752" r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16" name="Text Placeholder 75">
            <a:extLst>
              <a:ext uri="{FF2B5EF4-FFF2-40B4-BE49-F238E27FC236}">
                <a16:creationId xmlns:a16="http://schemas.microsoft.com/office/drawing/2014/main" id="{4D848690-C6A7-F974-2A30-EB21C4078DB3}"/>
              </a:ext>
            </a:extLst>
          </p:cNvPr>
          <p:cNvSpPr>
            <a:spLocks noGrp="1"/>
          </p:cNvSpPr>
          <p:nvPr>
            <p:ph type="body" sz="quarter" idx="125" hasCustomPrompt="1"/>
          </p:nvPr>
        </p:nvSpPr>
        <p:spPr>
          <a:xfrm>
            <a:off x="2975077" y="4138711"/>
            <a:ext cx="1188720" cy="23056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7" name="Picture Placeholder 31">
            <a:extLst>
              <a:ext uri="{FF2B5EF4-FFF2-40B4-BE49-F238E27FC236}">
                <a16:creationId xmlns:a16="http://schemas.microsoft.com/office/drawing/2014/main" id="{82D52650-9910-99AE-2843-44FCFBD86B8F}"/>
              </a:ext>
            </a:extLst>
          </p:cNvPr>
          <p:cNvSpPr>
            <a:spLocks noGrp="1" noChangeAspect="1"/>
          </p:cNvSpPr>
          <p:nvPr>
            <p:ph type="pic" sz="quarter" idx="126"/>
          </p:nvPr>
        </p:nvSpPr>
        <p:spPr>
          <a:xfrm>
            <a:off x="4938545" y="3354234"/>
            <a:ext cx="621792" cy="621792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19">
            <a:extLst>
              <a:ext uri="{FF2B5EF4-FFF2-40B4-BE49-F238E27FC236}">
                <a16:creationId xmlns:a16="http://schemas.microsoft.com/office/drawing/2014/main" id="{877CD613-9D14-F3B4-7B06-06DFD1284080}"/>
              </a:ext>
            </a:extLst>
          </p:cNvPr>
          <p:cNvSpPr>
            <a:spLocks noGrp="1"/>
          </p:cNvSpPr>
          <p:nvPr>
            <p:ph type="body" sz="quarter" idx="127" hasCustomPrompt="1"/>
          </p:nvPr>
        </p:nvSpPr>
        <p:spPr>
          <a:xfrm>
            <a:off x="4561527" y="3707132"/>
            <a:ext cx="1391068" cy="744344"/>
          </a:xfrm>
          <a:custGeom>
            <a:avLst/>
            <a:gdLst>
              <a:gd name="connsiteX0" fmla="*/ 0 w 1389163"/>
              <a:gd name="connsiteY0" fmla="*/ 355980 h 1027934"/>
              <a:gd name="connsiteX1" fmla="*/ 367472 w 1389163"/>
              <a:gd name="connsiteY1" fmla="*/ 355980 h 1027934"/>
              <a:gd name="connsiteX2" fmla="*/ 370351 w 1389163"/>
              <a:gd name="connsiteY2" fmla="*/ 384539 h 1027934"/>
              <a:gd name="connsiteX3" fmla="*/ 683889 w 1389163"/>
              <a:gd name="connsiteY3" fmla="*/ 640080 h 1027934"/>
              <a:gd name="connsiteX4" fmla="*/ 997427 w 1389163"/>
              <a:gd name="connsiteY4" fmla="*/ 384539 h 1027934"/>
              <a:gd name="connsiteX5" fmla="*/ 1000306 w 1389163"/>
              <a:gd name="connsiteY5" fmla="*/ 355980 h 1027934"/>
              <a:gd name="connsiteX6" fmla="*/ 1389163 w 1389163"/>
              <a:gd name="connsiteY6" fmla="*/ 355980 h 1027934"/>
              <a:gd name="connsiteX7" fmla="*/ 1389163 w 1389163"/>
              <a:gd name="connsiteY7" fmla="*/ 1027934 h 1027934"/>
              <a:gd name="connsiteX8" fmla="*/ 0 w 1389163"/>
              <a:gd name="connsiteY8" fmla="*/ 1027934 h 1027934"/>
              <a:gd name="connsiteX9" fmla="*/ 683889 w 1389163"/>
              <a:gd name="connsiteY9" fmla="*/ 0 h 1027934"/>
              <a:gd name="connsiteX10" fmla="*/ 1003929 w 1389163"/>
              <a:gd name="connsiteY10" fmla="*/ 320040 h 1027934"/>
              <a:gd name="connsiteX11" fmla="*/ 1000306 w 1389163"/>
              <a:gd name="connsiteY11" fmla="*/ 355980 h 1027934"/>
              <a:gd name="connsiteX12" fmla="*/ 367472 w 1389163"/>
              <a:gd name="connsiteY12" fmla="*/ 355980 h 1027934"/>
              <a:gd name="connsiteX13" fmla="*/ 363849 w 1389163"/>
              <a:gd name="connsiteY13" fmla="*/ 320040 h 1027934"/>
              <a:gd name="connsiteX14" fmla="*/ 683889 w 1389163"/>
              <a:gd name="connsiteY14" fmla="*/ 0 h 1027934"/>
              <a:gd name="connsiteX0" fmla="*/ 0 w 1389163"/>
              <a:gd name="connsiteY0" fmla="*/ 105706 h 777660"/>
              <a:gd name="connsiteX1" fmla="*/ 367472 w 1389163"/>
              <a:gd name="connsiteY1" fmla="*/ 105706 h 777660"/>
              <a:gd name="connsiteX2" fmla="*/ 370351 w 1389163"/>
              <a:gd name="connsiteY2" fmla="*/ 134265 h 777660"/>
              <a:gd name="connsiteX3" fmla="*/ 683889 w 1389163"/>
              <a:gd name="connsiteY3" fmla="*/ 389806 h 777660"/>
              <a:gd name="connsiteX4" fmla="*/ 997427 w 1389163"/>
              <a:gd name="connsiteY4" fmla="*/ 134265 h 777660"/>
              <a:gd name="connsiteX5" fmla="*/ 1000306 w 1389163"/>
              <a:gd name="connsiteY5" fmla="*/ 105706 h 777660"/>
              <a:gd name="connsiteX6" fmla="*/ 1389163 w 1389163"/>
              <a:gd name="connsiteY6" fmla="*/ 105706 h 777660"/>
              <a:gd name="connsiteX7" fmla="*/ 1389163 w 1389163"/>
              <a:gd name="connsiteY7" fmla="*/ 777660 h 777660"/>
              <a:gd name="connsiteX8" fmla="*/ 0 w 1389163"/>
              <a:gd name="connsiteY8" fmla="*/ 777660 h 777660"/>
              <a:gd name="connsiteX9" fmla="*/ 0 w 1389163"/>
              <a:gd name="connsiteY9" fmla="*/ 105706 h 777660"/>
              <a:gd name="connsiteX10" fmla="*/ 657219 w 1389163"/>
              <a:gd name="connsiteY10" fmla="*/ 107866 h 777660"/>
              <a:gd name="connsiteX11" fmla="*/ 1003929 w 1389163"/>
              <a:gd name="connsiteY11" fmla="*/ 69766 h 777660"/>
              <a:gd name="connsiteX12" fmla="*/ 1000306 w 1389163"/>
              <a:gd name="connsiteY12" fmla="*/ 105706 h 777660"/>
              <a:gd name="connsiteX13" fmla="*/ 367472 w 1389163"/>
              <a:gd name="connsiteY13" fmla="*/ 105706 h 777660"/>
              <a:gd name="connsiteX14" fmla="*/ 363849 w 1389163"/>
              <a:gd name="connsiteY14" fmla="*/ 69766 h 777660"/>
              <a:gd name="connsiteX15" fmla="*/ 657219 w 1389163"/>
              <a:gd name="connsiteY15" fmla="*/ 107866 h 777660"/>
              <a:gd name="connsiteX0" fmla="*/ 0 w 1389163"/>
              <a:gd name="connsiteY0" fmla="*/ 106800 h 778754"/>
              <a:gd name="connsiteX1" fmla="*/ 367472 w 1389163"/>
              <a:gd name="connsiteY1" fmla="*/ 106800 h 778754"/>
              <a:gd name="connsiteX2" fmla="*/ 370351 w 1389163"/>
              <a:gd name="connsiteY2" fmla="*/ 135359 h 778754"/>
              <a:gd name="connsiteX3" fmla="*/ 683889 w 1389163"/>
              <a:gd name="connsiteY3" fmla="*/ 390900 h 778754"/>
              <a:gd name="connsiteX4" fmla="*/ 997427 w 1389163"/>
              <a:gd name="connsiteY4" fmla="*/ 135359 h 778754"/>
              <a:gd name="connsiteX5" fmla="*/ 1000306 w 1389163"/>
              <a:gd name="connsiteY5" fmla="*/ 106800 h 778754"/>
              <a:gd name="connsiteX6" fmla="*/ 1389163 w 1389163"/>
              <a:gd name="connsiteY6" fmla="*/ 106800 h 778754"/>
              <a:gd name="connsiteX7" fmla="*/ 1389163 w 1389163"/>
              <a:gd name="connsiteY7" fmla="*/ 778754 h 778754"/>
              <a:gd name="connsiteX8" fmla="*/ 0 w 1389163"/>
              <a:gd name="connsiteY8" fmla="*/ 778754 h 778754"/>
              <a:gd name="connsiteX9" fmla="*/ 0 w 1389163"/>
              <a:gd name="connsiteY9" fmla="*/ 106800 h 778754"/>
              <a:gd name="connsiteX10" fmla="*/ 657219 w 1389163"/>
              <a:gd name="connsiteY10" fmla="*/ 108960 h 778754"/>
              <a:gd name="connsiteX11" fmla="*/ 1000306 w 1389163"/>
              <a:gd name="connsiteY11" fmla="*/ 106800 h 778754"/>
              <a:gd name="connsiteX12" fmla="*/ 367472 w 1389163"/>
              <a:gd name="connsiteY12" fmla="*/ 106800 h 778754"/>
              <a:gd name="connsiteX13" fmla="*/ 363849 w 1389163"/>
              <a:gd name="connsiteY13" fmla="*/ 70860 h 778754"/>
              <a:gd name="connsiteX14" fmla="*/ 657219 w 1389163"/>
              <a:gd name="connsiteY14" fmla="*/ 108960 h 7787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10" fmla="*/ 657219 w 1389163"/>
              <a:gd name="connsiteY10" fmla="*/ 2160 h 671954"/>
              <a:gd name="connsiteX11" fmla="*/ 1000306 w 1389163"/>
              <a:gd name="connsiteY11" fmla="*/ 0 h 671954"/>
              <a:gd name="connsiteX12" fmla="*/ 367472 w 1389163"/>
              <a:gd name="connsiteY12" fmla="*/ 0 h 671954"/>
              <a:gd name="connsiteX13" fmla="*/ 657219 w 1389163"/>
              <a:gd name="connsiteY13" fmla="*/ 2160 h 6719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10" fmla="*/ 367472 w 1389163"/>
              <a:gd name="connsiteY10" fmla="*/ 0 h 671954"/>
              <a:gd name="connsiteX11" fmla="*/ 1000306 w 1389163"/>
              <a:gd name="connsiteY11" fmla="*/ 0 h 671954"/>
              <a:gd name="connsiteX12" fmla="*/ 367472 w 1389163"/>
              <a:gd name="connsiteY12" fmla="*/ 0 h 6719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0" fmla="*/ 0 w 1389163"/>
              <a:gd name="connsiteY0" fmla="*/ 0 h 742439"/>
              <a:gd name="connsiteX1" fmla="*/ 367472 w 1389163"/>
              <a:gd name="connsiteY1" fmla="*/ 0 h 742439"/>
              <a:gd name="connsiteX2" fmla="*/ 370351 w 1389163"/>
              <a:gd name="connsiteY2" fmla="*/ 28559 h 742439"/>
              <a:gd name="connsiteX3" fmla="*/ 683889 w 1389163"/>
              <a:gd name="connsiteY3" fmla="*/ 284100 h 742439"/>
              <a:gd name="connsiteX4" fmla="*/ 997427 w 1389163"/>
              <a:gd name="connsiteY4" fmla="*/ 28559 h 742439"/>
              <a:gd name="connsiteX5" fmla="*/ 1000306 w 1389163"/>
              <a:gd name="connsiteY5" fmla="*/ 0 h 742439"/>
              <a:gd name="connsiteX6" fmla="*/ 1389163 w 1389163"/>
              <a:gd name="connsiteY6" fmla="*/ 0 h 742439"/>
              <a:gd name="connsiteX7" fmla="*/ 1389163 w 1389163"/>
              <a:gd name="connsiteY7" fmla="*/ 742439 h 742439"/>
              <a:gd name="connsiteX8" fmla="*/ 0 w 1389163"/>
              <a:gd name="connsiteY8" fmla="*/ 671954 h 742439"/>
              <a:gd name="connsiteX9" fmla="*/ 0 w 1389163"/>
              <a:gd name="connsiteY9" fmla="*/ 0 h 742439"/>
              <a:gd name="connsiteX0" fmla="*/ 0 w 1389163"/>
              <a:gd name="connsiteY0" fmla="*/ 0 h 748154"/>
              <a:gd name="connsiteX1" fmla="*/ 367472 w 1389163"/>
              <a:gd name="connsiteY1" fmla="*/ 0 h 748154"/>
              <a:gd name="connsiteX2" fmla="*/ 370351 w 1389163"/>
              <a:gd name="connsiteY2" fmla="*/ 28559 h 748154"/>
              <a:gd name="connsiteX3" fmla="*/ 683889 w 1389163"/>
              <a:gd name="connsiteY3" fmla="*/ 284100 h 748154"/>
              <a:gd name="connsiteX4" fmla="*/ 997427 w 1389163"/>
              <a:gd name="connsiteY4" fmla="*/ 28559 h 748154"/>
              <a:gd name="connsiteX5" fmla="*/ 1000306 w 1389163"/>
              <a:gd name="connsiteY5" fmla="*/ 0 h 748154"/>
              <a:gd name="connsiteX6" fmla="*/ 1389163 w 1389163"/>
              <a:gd name="connsiteY6" fmla="*/ 0 h 748154"/>
              <a:gd name="connsiteX7" fmla="*/ 1389163 w 1389163"/>
              <a:gd name="connsiteY7" fmla="*/ 742439 h 748154"/>
              <a:gd name="connsiteX8" fmla="*/ 3810 w 1389163"/>
              <a:gd name="connsiteY8" fmla="*/ 748154 h 748154"/>
              <a:gd name="connsiteX9" fmla="*/ 0 w 1389163"/>
              <a:gd name="connsiteY9" fmla="*/ 0 h 748154"/>
              <a:gd name="connsiteX0" fmla="*/ 0 w 1389163"/>
              <a:gd name="connsiteY0" fmla="*/ 0 h 744344"/>
              <a:gd name="connsiteX1" fmla="*/ 367472 w 1389163"/>
              <a:gd name="connsiteY1" fmla="*/ 0 h 744344"/>
              <a:gd name="connsiteX2" fmla="*/ 370351 w 1389163"/>
              <a:gd name="connsiteY2" fmla="*/ 28559 h 744344"/>
              <a:gd name="connsiteX3" fmla="*/ 683889 w 1389163"/>
              <a:gd name="connsiteY3" fmla="*/ 284100 h 744344"/>
              <a:gd name="connsiteX4" fmla="*/ 997427 w 1389163"/>
              <a:gd name="connsiteY4" fmla="*/ 28559 h 744344"/>
              <a:gd name="connsiteX5" fmla="*/ 1000306 w 1389163"/>
              <a:gd name="connsiteY5" fmla="*/ 0 h 744344"/>
              <a:gd name="connsiteX6" fmla="*/ 1389163 w 1389163"/>
              <a:gd name="connsiteY6" fmla="*/ 0 h 744344"/>
              <a:gd name="connsiteX7" fmla="*/ 1389163 w 1389163"/>
              <a:gd name="connsiteY7" fmla="*/ 742439 h 744344"/>
              <a:gd name="connsiteX8" fmla="*/ 1905 w 1389163"/>
              <a:gd name="connsiteY8" fmla="*/ 744344 h 744344"/>
              <a:gd name="connsiteX9" fmla="*/ 0 w 1389163"/>
              <a:gd name="connsiteY9" fmla="*/ 0 h 744344"/>
              <a:gd name="connsiteX0" fmla="*/ 1905 w 1391068"/>
              <a:gd name="connsiteY0" fmla="*/ 0 h 744344"/>
              <a:gd name="connsiteX1" fmla="*/ 369377 w 1391068"/>
              <a:gd name="connsiteY1" fmla="*/ 0 h 744344"/>
              <a:gd name="connsiteX2" fmla="*/ 372256 w 1391068"/>
              <a:gd name="connsiteY2" fmla="*/ 28559 h 744344"/>
              <a:gd name="connsiteX3" fmla="*/ 685794 w 1391068"/>
              <a:gd name="connsiteY3" fmla="*/ 284100 h 744344"/>
              <a:gd name="connsiteX4" fmla="*/ 999332 w 1391068"/>
              <a:gd name="connsiteY4" fmla="*/ 28559 h 744344"/>
              <a:gd name="connsiteX5" fmla="*/ 1002211 w 1391068"/>
              <a:gd name="connsiteY5" fmla="*/ 0 h 744344"/>
              <a:gd name="connsiteX6" fmla="*/ 1391068 w 1391068"/>
              <a:gd name="connsiteY6" fmla="*/ 0 h 744344"/>
              <a:gd name="connsiteX7" fmla="*/ 1391068 w 1391068"/>
              <a:gd name="connsiteY7" fmla="*/ 742439 h 744344"/>
              <a:gd name="connsiteX8" fmla="*/ 0 w 1391068"/>
              <a:gd name="connsiteY8" fmla="*/ 744344 h 744344"/>
              <a:gd name="connsiteX9" fmla="*/ 1905 w 1391068"/>
              <a:gd name="connsiteY9" fmla="*/ 0 h 74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91068" h="744344">
                <a:moveTo>
                  <a:pt x="1905" y="0"/>
                </a:moveTo>
                <a:lnTo>
                  <a:pt x="369377" y="0"/>
                </a:lnTo>
                <a:lnTo>
                  <a:pt x="372256" y="28559"/>
                </a:lnTo>
                <a:cubicBezTo>
                  <a:pt x="402099" y="174396"/>
                  <a:pt x="531135" y="284100"/>
                  <a:pt x="685794" y="284100"/>
                </a:cubicBezTo>
                <a:cubicBezTo>
                  <a:pt x="840453" y="284100"/>
                  <a:pt x="969490" y="174396"/>
                  <a:pt x="999332" y="28559"/>
                </a:cubicBezTo>
                <a:lnTo>
                  <a:pt x="1002211" y="0"/>
                </a:lnTo>
                <a:lnTo>
                  <a:pt x="1391068" y="0"/>
                </a:lnTo>
                <a:lnTo>
                  <a:pt x="1391068" y="742439"/>
                </a:lnTo>
                <a:lnTo>
                  <a:pt x="0" y="744344"/>
                </a:lnTo>
                <a:lnTo>
                  <a:pt x="1905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301752" r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19" name="Text Placeholder 75">
            <a:extLst>
              <a:ext uri="{FF2B5EF4-FFF2-40B4-BE49-F238E27FC236}">
                <a16:creationId xmlns:a16="http://schemas.microsoft.com/office/drawing/2014/main" id="{94448D2B-DA45-A3DD-8F02-08DF9CF0148F}"/>
              </a:ext>
            </a:extLst>
          </p:cNvPr>
          <p:cNvSpPr>
            <a:spLocks noGrp="1"/>
          </p:cNvSpPr>
          <p:nvPr>
            <p:ph type="body" sz="quarter" idx="128" hasCustomPrompt="1"/>
          </p:nvPr>
        </p:nvSpPr>
        <p:spPr>
          <a:xfrm>
            <a:off x="4662701" y="4129188"/>
            <a:ext cx="1188720" cy="23056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0" name="Picture Placeholder 31">
            <a:extLst>
              <a:ext uri="{FF2B5EF4-FFF2-40B4-BE49-F238E27FC236}">
                <a16:creationId xmlns:a16="http://schemas.microsoft.com/office/drawing/2014/main" id="{2A640FE0-5DA1-B98A-3DC9-3EF1CA81EB7F}"/>
              </a:ext>
            </a:extLst>
          </p:cNvPr>
          <p:cNvSpPr>
            <a:spLocks noGrp="1" noChangeAspect="1"/>
          </p:cNvSpPr>
          <p:nvPr>
            <p:ph type="pic" sz="quarter" idx="129"/>
          </p:nvPr>
        </p:nvSpPr>
        <p:spPr>
          <a:xfrm>
            <a:off x="6620473" y="3354234"/>
            <a:ext cx="621792" cy="621792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FF1DEEC8-1597-D1A5-650A-AF189DCD3DC7}"/>
              </a:ext>
            </a:extLst>
          </p:cNvPr>
          <p:cNvSpPr>
            <a:spLocks noGrp="1"/>
          </p:cNvSpPr>
          <p:nvPr>
            <p:ph type="body" sz="quarter" idx="130" hasCustomPrompt="1"/>
          </p:nvPr>
        </p:nvSpPr>
        <p:spPr>
          <a:xfrm>
            <a:off x="6243455" y="3707132"/>
            <a:ext cx="1391068" cy="744344"/>
          </a:xfrm>
          <a:custGeom>
            <a:avLst/>
            <a:gdLst>
              <a:gd name="connsiteX0" fmla="*/ 0 w 1389163"/>
              <a:gd name="connsiteY0" fmla="*/ 355980 h 1027934"/>
              <a:gd name="connsiteX1" fmla="*/ 367472 w 1389163"/>
              <a:gd name="connsiteY1" fmla="*/ 355980 h 1027934"/>
              <a:gd name="connsiteX2" fmla="*/ 370351 w 1389163"/>
              <a:gd name="connsiteY2" fmla="*/ 384539 h 1027934"/>
              <a:gd name="connsiteX3" fmla="*/ 683889 w 1389163"/>
              <a:gd name="connsiteY3" fmla="*/ 640080 h 1027934"/>
              <a:gd name="connsiteX4" fmla="*/ 997427 w 1389163"/>
              <a:gd name="connsiteY4" fmla="*/ 384539 h 1027934"/>
              <a:gd name="connsiteX5" fmla="*/ 1000306 w 1389163"/>
              <a:gd name="connsiteY5" fmla="*/ 355980 h 1027934"/>
              <a:gd name="connsiteX6" fmla="*/ 1389163 w 1389163"/>
              <a:gd name="connsiteY6" fmla="*/ 355980 h 1027934"/>
              <a:gd name="connsiteX7" fmla="*/ 1389163 w 1389163"/>
              <a:gd name="connsiteY7" fmla="*/ 1027934 h 1027934"/>
              <a:gd name="connsiteX8" fmla="*/ 0 w 1389163"/>
              <a:gd name="connsiteY8" fmla="*/ 1027934 h 1027934"/>
              <a:gd name="connsiteX9" fmla="*/ 683889 w 1389163"/>
              <a:gd name="connsiteY9" fmla="*/ 0 h 1027934"/>
              <a:gd name="connsiteX10" fmla="*/ 1003929 w 1389163"/>
              <a:gd name="connsiteY10" fmla="*/ 320040 h 1027934"/>
              <a:gd name="connsiteX11" fmla="*/ 1000306 w 1389163"/>
              <a:gd name="connsiteY11" fmla="*/ 355980 h 1027934"/>
              <a:gd name="connsiteX12" fmla="*/ 367472 w 1389163"/>
              <a:gd name="connsiteY12" fmla="*/ 355980 h 1027934"/>
              <a:gd name="connsiteX13" fmla="*/ 363849 w 1389163"/>
              <a:gd name="connsiteY13" fmla="*/ 320040 h 1027934"/>
              <a:gd name="connsiteX14" fmla="*/ 683889 w 1389163"/>
              <a:gd name="connsiteY14" fmla="*/ 0 h 1027934"/>
              <a:gd name="connsiteX0" fmla="*/ 0 w 1389163"/>
              <a:gd name="connsiteY0" fmla="*/ 105706 h 777660"/>
              <a:gd name="connsiteX1" fmla="*/ 367472 w 1389163"/>
              <a:gd name="connsiteY1" fmla="*/ 105706 h 777660"/>
              <a:gd name="connsiteX2" fmla="*/ 370351 w 1389163"/>
              <a:gd name="connsiteY2" fmla="*/ 134265 h 777660"/>
              <a:gd name="connsiteX3" fmla="*/ 683889 w 1389163"/>
              <a:gd name="connsiteY3" fmla="*/ 389806 h 777660"/>
              <a:gd name="connsiteX4" fmla="*/ 997427 w 1389163"/>
              <a:gd name="connsiteY4" fmla="*/ 134265 h 777660"/>
              <a:gd name="connsiteX5" fmla="*/ 1000306 w 1389163"/>
              <a:gd name="connsiteY5" fmla="*/ 105706 h 777660"/>
              <a:gd name="connsiteX6" fmla="*/ 1389163 w 1389163"/>
              <a:gd name="connsiteY6" fmla="*/ 105706 h 777660"/>
              <a:gd name="connsiteX7" fmla="*/ 1389163 w 1389163"/>
              <a:gd name="connsiteY7" fmla="*/ 777660 h 777660"/>
              <a:gd name="connsiteX8" fmla="*/ 0 w 1389163"/>
              <a:gd name="connsiteY8" fmla="*/ 777660 h 777660"/>
              <a:gd name="connsiteX9" fmla="*/ 0 w 1389163"/>
              <a:gd name="connsiteY9" fmla="*/ 105706 h 777660"/>
              <a:gd name="connsiteX10" fmla="*/ 657219 w 1389163"/>
              <a:gd name="connsiteY10" fmla="*/ 107866 h 777660"/>
              <a:gd name="connsiteX11" fmla="*/ 1003929 w 1389163"/>
              <a:gd name="connsiteY11" fmla="*/ 69766 h 777660"/>
              <a:gd name="connsiteX12" fmla="*/ 1000306 w 1389163"/>
              <a:gd name="connsiteY12" fmla="*/ 105706 h 777660"/>
              <a:gd name="connsiteX13" fmla="*/ 367472 w 1389163"/>
              <a:gd name="connsiteY13" fmla="*/ 105706 h 777660"/>
              <a:gd name="connsiteX14" fmla="*/ 363849 w 1389163"/>
              <a:gd name="connsiteY14" fmla="*/ 69766 h 777660"/>
              <a:gd name="connsiteX15" fmla="*/ 657219 w 1389163"/>
              <a:gd name="connsiteY15" fmla="*/ 107866 h 777660"/>
              <a:gd name="connsiteX0" fmla="*/ 0 w 1389163"/>
              <a:gd name="connsiteY0" fmla="*/ 106800 h 778754"/>
              <a:gd name="connsiteX1" fmla="*/ 367472 w 1389163"/>
              <a:gd name="connsiteY1" fmla="*/ 106800 h 778754"/>
              <a:gd name="connsiteX2" fmla="*/ 370351 w 1389163"/>
              <a:gd name="connsiteY2" fmla="*/ 135359 h 778754"/>
              <a:gd name="connsiteX3" fmla="*/ 683889 w 1389163"/>
              <a:gd name="connsiteY3" fmla="*/ 390900 h 778754"/>
              <a:gd name="connsiteX4" fmla="*/ 997427 w 1389163"/>
              <a:gd name="connsiteY4" fmla="*/ 135359 h 778754"/>
              <a:gd name="connsiteX5" fmla="*/ 1000306 w 1389163"/>
              <a:gd name="connsiteY5" fmla="*/ 106800 h 778754"/>
              <a:gd name="connsiteX6" fmla="*/ 1389163 w 1389163"/>
              <a:gd name="connsiteY6" fmla="*/ 106800 h 778754"/>
              <a:gd name="connsiteX7" fmla="*/ 1389163 w 1389163"/>
              <a:gd name="connsiteY7" fmla="*/ 778754 h 778754"/>
              <a:gd name="connsiteX8" fmla="*/ 0 w 1389163"/>
              <a:gd name="connsiteY8" fmla="*/ 778754 h 778754"/>
              <a:gd name="connsiteX9" fmla="*/ 0 w 1389163"/>
              <a:gd name="connsiteY9" fmla="*/ 106800 h 778754"/>
              <a:gd name="connsiteX10" fmla="*/ 657219 w 1389163"/>
              <a:gd name="connsiteY10" fmla="*/ 108960 h 778754"/>
              <a:gd name="connsiteX11" fmla="*/ 1000306 w 1389163"/>
              <a:gd name="connsiteY11" fmla="*/ 106800 h 778754"/>
              <a:gd name="connsiteX12" fmla="*/ 367472 w 1389163"/>
              <a:gd name="connsiteY12" fmla="*/ 106800 h 778754"/>
              <a:gd name="connsiteX13" fmla="*/ 363849 w 1389163"/>
              <a:gd name="connsiteY13" fmla="*/ 70860 h 778754"/>
              <a:gd name="connsiteX14" fmla="*/ 657219 w 1389163"/>
              <a:gd name="connsiteY14" fmla="*/ 108960 h 7787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10" fmla="*/ 657219 w 1389163"/>
              <a:gd name="connsiteY10" fmla="*/ 2160 h 671954"/>
              <a:gd name="connsiteX11" fmla="*/ 1000306 w 1389163"/>
              <a:gd name="connsiteY11" fmla="*/ 0 h 671954"/>
              <a:gd name="connsiteX12" fmla="*/ 367472 w 1389163"/>
              <a:gd name="connsiteY12" fmla="*/ 0 h 671954"/>
              <a:gd name="connsiteX13" fmla="*/ 657219 w 1389163"/>
              <a:gd name="connsiteY13" fmla="*/ 2160 h 6719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10" fmla="*/ 367472 w 1389163"/>
              <a:gd name="connsiteY10" fmla="*/ 0 h 671954"/>
              <a:gd name="connsiteX11" fmla="*/ 1000306 w 1389163"/>
              <a:gd name="connsiteY11" fmla="*/ 0 h 671954"/>
              <a:gd name="connsiteX12" fmla="*/ 367472 w 1389163"/>
              <a:gd name="connsiteY12" fmla="*/ 0 h 6719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0" fmla="*/ 0 w 1389163"/>
              <a:gd name="connsiteY0" fmla="*/ 0 h 742439"/>
              <a:gd name="connsiteX1" fmla="*/ 367472 w 1389163"/>
              <a:gd name="connsiteY1" fmla="*/ 0 h 742439"/>
              <a:gd name="connsiteX2" fmla="*/ 370351 w 1389163"/>
              <a:gd name="connsiteY2" fmla="*/ 28559 h 742439"/>
              <a:gd name="connsiteX3" fmla="*/ 683889 w 1389163"/>
              <a:gd name="connsiteY3" fmla="*/ 284100 h 742439"/>
              <a:gd name="connsiteX4" fmla="*/ 997427 w 1389163"/>
              <a:gd name="connsiteY4" fmla="*/ 28559 h 742439"/>
              <a:gd name="connsiteX5" fmla="*/ 1000306 w 1389163"/>
              <a:gd name="connsiteY5" fmla="*/ 0 h 742439"/>
              <a:gd name="connsiteX6" fmla="*/ 1389163 w 1389163"/>
              <a:gd name="connsiteY6" fmla="*/ 0 h 742439"/>
              <a:gd name="connsiteX7" fmla="*/ 1389163 w 1389163"/>
              <a:gd name="connsiteY7" fmla="*/ 742439 h 742439"/>
              <a:gd name="connsiteX8" fmla="*/ 0 w 1389163"/>
              <a:gd name="connsiteY8" fmla="*/ 671954 h 742439"/>
              <a:gd name="connsiteX9" fmla="*/ 0 w 1389163"/>
              <a:gd name="connsiteY9" fmla="*/ 0 h 742439"/>
              <a:gd name="connsiteX0" fmla="*/ 0 w 1389163"/>
              <a:gd name="connsiteY0" fmla="*/ 0 h 748154"/>
              <a:gd name="connsiteX1" fmla="*/ 367472 w 1389163"/>
              <a:gd name="connsiteY1" fmla="*/ 0 h 748154"/>
              <a:gd name="connsiteX2" fmla="*/ 370351 w 1389163"/>
              <a:gd name="connsiteY2" fmla="*/ 28559 h 748154"/>
              <a:gd name="connsiteX3" fmla="*/ 683889 w 1389163"/>
              <a:gd name="connsiteY3" fmla="*/ 284100 h 748154"/>
              <a:gd name="connsiteX4" fmla="*/ 997427 w 1389163"/>
              <a:gd name="connsiteY4" fmla="*/ 28559 h 748154"/>
              <a:gd name="connsiteX5" fmla="*/ 1000306 w 1389163"/>
              <a:gd name="connsiteY5" fmla="*/ 0 h 748154"/>
              <a:gd name="connsiteX6" fmla="*/ 1389163 w 1389163"/>
              <a:gd name="connsiteY6" fmla="*/ 0 h 748154"/>
              <a:gd name="connsiteX7" fmla="*/ 1389163 w 1389163"/>
              <a:gd name="connsiteY7" fmla="*/ 742439 h 748154"/>
              <a:gd name="connsiteX8" fmla="*/ 3810 w 1389163"/>
              <a:gd name="connsiteY8" fmla="*/ 748154 h 748154"/>
              <a:gd name="connsiteX9" fmla="*/ 0 w 1389163"/>
              <a:gd name="connsiteY9" fmla="*/ 0 h 748154"/>
              <a:gd name="connsiteX0" fmla="*/ 0 w 1389163"/>
              <a:gd name="connsiteY0" fmla="*/ 0 h 744344"/>
              <a:gd name="connsiteX1" fmla="*/ 367472 w 1389163"/>
              <a:gd name="connsiteY1" fmla="*/ 0 h 744344"/>
              <a:gd name="connsiteX2" fmla="*/ 370351 w 1389163"/>
              <a:gd name="connsiteY2" fmla="*/ 28559 h 744344"/>
              <a:gd name="connsiteX3" fmla="*/ 683889 w 1389163"/>
              <a:gd name="connsiteY3" fmla="*/ 284100 h 744344"/>
              <a:gd name="connsiteX4" fmla="*/ 997427 w 1389163"/>
              <a:gd name="connsiteY4" fmla="*/ 28559 h 744344"/>
              <a:gd name="connsiteX5" fmla="*/ 1000306 w 1389163"/>
              <a:gd name="connsiteY5" fmla="*/ 0 h 744344"/>
              <a:gd name="connsiteX6" fmla="*/ 1389163 w 1389163"/>
              <a:gd name="connsiteY6" fmla="*/ 0 h 744344"/>
              <a:gd name="connsiteX7" fmla="*/ 1389163 w 1389163"/>
              <a:gd name="connsiteY7" fmla="*/ 742439 h 744344"/>
              <a:gd name="connsiteX8" fmla="*/ 1905 w 1389163"/>
              <a:gd name="connsiteY8" fmla="*/ 744344 h 744344"/>
              <a:gd name="connsiteX9" fmla="*/ 0 w 1389163"/>
              <a:gd name="connsiteY9" fmla="*/ 0 h 744344"/>
              <a:gd name="connsiteX0" fmla="*/ 1905 w 1391068"/>
              <a:gd name="connsiteY0" fmla="*/ 0 h 744344"/>
              <a:gd name="connsiteX1" fmla="*/ 369377 w 1391068"/>
              <a:gd name="connsiteY1" fmla="*/ 0 h 744344"/>
              <a:gd name="connsiteX2" fmla="*/ 372256 w 1391068"/>
              <a:gd name="connsiteY2" fmla="*/ 28559 h 744344"/>
              <a:gd name="connsiteX3" fmla="*/ 685794 w 1391068"/>
              <a:gd name="connsiteY3" fmla="*/ 284100 h 744344"/>
              <a:gd name="connsiteX4" fmla="*/ 999332 w 1391068"/>
              <a:gd name="connsiteY4" fmla="*/ 28559 h 744344"/>
              <a:gd name="connsiteX5" fmla="*/ 1002211 w 1391068"/>
              <a:gd name="connsiteY5" fmla="*/ 0 h 744344"/>
              <a:gd name="connsiteX6" fmla="*/ 1391068 w 1391068"/>
              <a:gd name="connsiteY6" fmla="*/ 0 h 744344"/>
              <a:gd name="connsiteX7" fmla="*/ 1391068 w 1391068"/>
              <a:gd name="connsiteY7" fmla="*/ 742439 h 744344"/>
              <a:gd name="connsiteX8" fmla="*/ 0 w 1391068"/>
              <a:gd name="connsiteY8" fmla="*/ 744344 h 744344"/>
              <a:gd name="connsiteX9" fmla="*/ 1905 w 1391068"/>
              <a:gd name="connsiteY9" fmla="*/ 0 h 74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91068" h="744344">
                <a:moveTo>
                  <a:pt x="1905" y="0"/>
                </a:moveTo>
                <a:lnTo>
                  <a:pt x="369377" y="0"/>
                </a:lnTo>
                <a:lnTo>
                  <a:pt x="372256" y="28559"/>
                </a:lnTo>
                <a:cubicBezTo>
                  <a:pt x="402099" y="174396"/>
                  <a:pt x="531135" y="284100"/>
                  <a:pt x="685794" y="284100"/>
                </a:cubicBezTo>
                <a:cubicBezTo>
                  <a:pt x="840453" y="284100"/>
                  <a:pt x="969490" y="174396"/>
                  <a:pt x="999332" y="28559"/>
                </a:cubicBezTo>
                <a:lnTo>
                  <a:pt x="1002211" y="0"/>
                </a:lnTo>
                <a:lnTo>
                  <a:pt x="1391068" y="0"/>
                </a:lnTo>
                <a:lnTo>
                  <a:pt x="1391068" y="742439"/>
                </a:lnTo>
                <a:lnTo>
                  <a:pt x="0" y="744344"/>
                </a:lnTo>
                <a:lnTo>
                  <a:pt x="1905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301752" r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22" name="Text Placeholder 75">
            <a:extLst>
              <a:ext uri="{FF2B5EF4-FFF2-40B4-BE49-F238E27FC236}">
                <a16:creationId xmlns:a16="http://schemas.microsoft.com/office/drawing/2014/main" id="{23EC5F4B-DFF6-E05A-AFF7-EC4C56ED2099}"/>
              </a:ext>
            </a:extLst>
          </p:cNvPr>
          <p:cNvSpPr>
            <a:spLocks noGrp="1"/>
          </p:cNvSpPr>
          <p:nvPr>
            <p:ph type="body" sz="quarter" idx="131" hasCustomPrompt="1"/>
          </p:nvPr>
        </p:nvSpPr>
        <p:spPr>
          <a:xfrm>
            <a:off x="6344629" y="4129188"/>
            <a:ext cx="1188720" cy="23056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3" name="Picture Placeholder 31">
            <a:extLst>
              <a:ext uri="{FF2B5EF4-FFF2-40B4-BE49-F238E27FC236}">
                <a16:creationId xmlns:a16="http://schemas.microsoft.com/office/drawing/2014/main" id="{7760FA64-B668-D538-4264-FCAFB5810AB6}"/>
              </a:ext>
            </a:extLst>
          </p:cNvPr>
          <p:cNvSpPr>
            <a:spLocks noGrp="1" noChangeAspect="1"/>
          </p:cNvSpPr>
          <p:nvPr>
            <p:ph type="pic" sz="quarter" idx="132"/>
          </p:nvPr>
        </p:nvSpPr>
        <p:spPr>
          <a:xfrm>
            <a:off x="8305128" y="3363757"/>
            <a:ext cx="621792" cy="621792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19">
            <a:extLst>
              <a:ext uri="{FF2B5EF4-FFF2-40B4-BE49-F238E27FC236}">
                <a16:creationId xmlns:a16="http://schemas.microsoft.com/office/drawing/2014/main" id="{59764D93-AD4B-AFAD-E9A6-01D24557132A}"/>
              </a:ext>
            </a:extLst>
          </p:cNvPr>
          <p:cNvSpPr>
            <a:spLocks noGrp="1"/>
          </p:cNvSpPr>
          <p:nvPr>
            <p:ph type="body" sz="quarter" idx="133" hasCustomPrompt="1"/>
          </p:nvPr>
        </p:nvSpPr>
        <p:spPr>
          <a:xfrm>
            <a:off x="7928110" y="3716655"/>
            <a:ext cx="1391068" cy="744344"/>
          </a:xfrm>
          <a:custGeom>
            <a:avLst/>
            <a:gdLst>
              <a:gd name="connsiteX0" fmla="*/ 0 w 1389163"/>
              <a:gd name="connsiteY0" fmla="*/ 355980 h 1027934"/>
              <a:gd name="connsiteX1" fmla="*/ 367472 w 1389163"/>
              <a:gd name="connsiteY1" fmla="*/ 355980 h 1027934"/>
              <a:gd name="connsiteX2" fmla="*/ 370351 w 1389163"/>
              <a:gd name="connsiteY2" fmla="*/ 384539 h 1027934"/>
              <a:gd name="connsiteX3" fmla="*/ 683889 w 1389163"/>
              <a:gd name="connsiteY3" fmla="*/ 640080 h 1027934"/>
              <a:gd name="connsiteX4" fmla="*/ 997427 w 1389163"/>
              <a:gd name="connsiteY4" fmla="*/ 384539 h 1027934"/>
              <a:gd name="connsiteX5" fmla="*/ 1000306 w 1389163"/>
              <a:gd name="connsiteY5" fmla="*/ 355980 h 1027934"/>
              <a:gd name="connsiteX6" fmla="*/ 1389163 w 1389163"/>
              <a:gd name="connsiteY6" fmla="*/ 355980 h 1027934"/>
              <a:gd name="connsiteX7" fmla="*/ 1389163 w 1389163"/>
              <a:gd name="connsiteY7" fmla="*/ 1027934 h 1027934"/>
              <a:gd name="connsiteX8" fmla="*/ 0 w 1389163"/>
              <a:gd name="connsiteY8" fmla="*/ 1027934 h 1027934"/>
              <a:gd name="connsiteX9" fmla="*/ 683889 w 1389163"/>
              <a:gd name="connsiteY9" fmla="*/ 0 h 1027934"/>
              <a:gd name="connsiteX10" fmla="*/ 1003929 w 1389163"/>
              <a:gd name="connsiteY10" fmla="*/ 320040 h 1027934"/>
              <a:gd name="connsiteX11" fmla="*/ 1000306 w 1389163"/>
              <a:gd name="connsiteY11" fmla="*/ 355980 h 1027934"/>
              <a:gd name="connsiteX12" fmla="*/ 367472 w 1389163"/>
              <a:gd name="connsiteY12" fmla="*/ 355980 h 1027934"/>
              <a:gd name="connsiteX13" fmla="*/ 363849 w 1389163"/>
              <a:gd name="connsiteY13" fmla="*/ 320040 h 1027934"/>
              <a:gd name="connsiteX14" fmla="*/ 683889 w 1389163"/>
              <a:gd name="connsiteY14" fmla="*/ 0 h 1027934"/>
              <a:gd name="connsiteX0" fmla="*/ 0 w 1389163"/>
              <a:gd name="connsiteY0" fmla="*/ 105706 h 777660"/>
              <a:gd name="connsiteX1" fmla="*/ 367472 w 1389163"/>
              <a:gd name="connsiteY1" fmla="*/ 105706 h 777660"/>
              <a:gd name="connsiteX2" fmla="*/ 370351 w 1389163"/>
              <a:gd name="connsiteY2" fmla="*/ 134265 h 777660"/>
              <a:gd name="connsiteX3" fmla="*/ 683889 w 1389163"/>
              <a:gd name="connsiteY3" fmla="*/ 389806 h 777660"/>
              <a:gd name="connsiteX4" fmla="*/ 997427 w 1389163"/>
              <a:gd name="connsiteY4" fmla="*/ 134265 h 777660"/>
              <a:gd name="connsiteX5" fmla="*/ 1000306 w 1389163"/>
              <a:gd name="connsiteY5" fmla="*/ 105706 h 777660"/>
              <a:gd name="connsiteX6" fmla="*/ 1389163 w 1389163"/>
              <a:gd name="connsiteY6" fmla="*/ 105706 h 777660"/>
              <a:gd name="connsiteX7" fmla="*/ 1389163 w 1389163"/>
              <a:gd name="connsiteY7" fmla="*/ 777660 h 777660"/>
              <a:gd name="connsiteX8" fmla="*/ 0 w 1389163"/>
              <a:gd name="connsiteY8" fmla="*/ 777660 h 777660"/>
              <a:gd name="connsiteX9" fmla="*/ 0 w 1389163"/>
              <a:gd name="connsiteY9" fmla="*/ 105706 h 777660"/>
              <a:gd name="connsiteX10" fmla="*/ 657219 w 1389163"/>
              <a:gd name="connsiteY10" fmla="*/ 107866 h 777660"/>
              <a:gd name="connsiteX11" fmla="*/ 1003929 w 1389163"/>
              <a:gd name="connsiteY11" fmla="*/ 69766 h 777660"/>
              <a:gd name="connsiteX12" fmla="*/ 1000306 w 1389163"/>
              <a:gd name="connsiteY12" fmla="*/ 105706 h 777660"/>
              <a:gd name="connsiteX13" fmla="*/ 367472 w 1389163"/>
              <a:gd name="connsiteY13" fmla="*/ 105706 h 777660"/>
              <a:gd name="connsiteX14" fmla="*/ 363849 w 1389163"/>
              <a:gd name="connsiteY14" fmla="*/ 69766 h 777660"/>
              <a:gd name="connsiteX15" fmla="*/ 657219 w 1389163"/>
              <a:gd name="connsiteY15" fmla="*/ 107866 h 777660"/>
              <a:gd name="connsiteX0" fmla="*/ 0 w 1389163"/>
              <a:gd name="connsiteY0" fmla="*/ 106800 h 778754"/>
              <a:gd name="connsiteX1" fmla="*/ 367472 w 1389163"/>
              <a:gd name="connsiteY1" fmla="*/ 106800 h 778754"/>
              <a:gd name="connsiteX2" fmla="*/ 370351 w 1389163"/>
              <a:gd name="connsiteY2" fmla="*/ 135359 h 778754"/>
              <a:gd name="connsiteX3" fmla="*/ 683889 w 1389163"/>
              <a:gd name="connsiteY3" fmla="*/ 390900 h 778754"/>
              <a:gd name="connsiteX4" fmla="*/ 997427 w 1389163"/>
              <a:gd name="connsiteY4" fmla="*/ 135359 h 778754"/>
              <a:gd name="connsiteX5" fmla="*/ 1000306 w 1389163"/>
              <a:gd name="connsiteY5" fmla="*/ 106800 h 778754"/>
              <a:gd name="connsiteX6" fmla="*/ 1389163 w 1389163"/>
              <a:gd name="connsiteY6" fmla="*/ 106800 h 778754"/>
              <a:gd name="connsiteX7" fmla="*/ 1389163 w 1389163"/>
              <a:gd name="connsiteY7" fmla="*/ 778754 h 778754"/>
              <a:gd name="connsiteX8" fmla="*/ 0 w 1389163"/>
              <a:gd name="connsiteY8" fmla="*/ 778754 h 778754"/>
              <a:gd name="connsiteX9" fmla="*/ 0 w 1389163"/>
              <a:gd name="connsiteY9" fmla="*/ 106800 h 778754"/>
              <a:gd name="connsiteX10" fmla="*/ 657219 w 1389163"/>
              <a:gd name="connsiteY10" fmla="*/ 108960 h 778754"/>
              <a:gd name="connsiteX11" fmla="*/ 1000306 w 1389163"/>
              <a:gd name="connsiteY11" fmla="*/ 106800 h 778754"/>
              <a:gd name="connsiteX12" fmla="*/ 367472 w 1389163"/>
              <a:gd name="connsiteY12" fmla="*/ 106800 h 778754"/>
              <a:gd name="connsiteX13" fmla="*/ 363849 w 1389163"/>
              <a:gd name="connsiteY13" fmla="*/ 70860 h 778754"/>
              <a:gd name="connsiteX14" fmla="*/ 657219 w 1389163"/>
              <a:gd name="connsiteY14" fmla="*/ 108960 h 7787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10" fmla="*/ 657219 w 1389163"/>
              <a:gd name="connsiteY10" fmla="*/ 2160 h 671954"/>
              <a:gd name="connsiteX11" fmla="*/ 1000306 w 1389163"/>
              <a:gd name="connsiteY11" fmla="*/ 0 h 671954"/>
              <a:gd name="connsiteX12" fmla="*/ 367472 w 1389163"/>
              <a:gd name="connsiteY12" fmla="*/ 0 h 671954"/>
              <a:gd name="connsiteX13" fmla="*/ 657219 w 1389163"/>
              <a:gd name="connsiteY13" fmla="*/ 2160 h 6719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10" fmla="*/ 367472 w 1389163"/>
              <a:gd name="connsiteY10" fmla="*/ 0 h 671954"/>
              <a:gd name="connsiteX11" fmla="*/ 1000306 w 1389163"/>
              <a:gd name="connsiteY11" fmla="*/ 0 h 671954"/>
              <a:gd name="connsiteX12" fmla="*/ 367472 w 1389163"/>
              <a:gd name="connsiteY12" fmla="*/ 0 h 6719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0" fmla="*/ 0 w 1389163"/>
              <a:gd name="connsiteY0" fmla="*/ 0 h 742439"/>
              <a:gd name="connsiteX1" fmla="*/ 367472 w 1389163"/>
              <a:gd name="connsiteY1" fmla="*/ 0 h 742439"/>
              <a:gd name="connsiteX2" fmla="*/ 370351 w 1389163"/>
              <a:gd name="connsiteY2" fmla="*/ 28559 h 742439"/>
              <a:gd name="connsiteX3" fmla="*/ 683889 w 1389163"/>
              <a:gd name="connsiteY3" fmla="*/ 284100 h 742439"/>
              <a:gd name="connsiteX4" fmla="*/ 997427 w 1389163"/>
              <a:gd name="connsiteY4" fmla="*/ 28559 h 742439"/>
              <a:gd name="connsiteX5" fmla="*/ 1000306 w 1389163"/>
              <a:gd name="connsiteY5" fmla="*/ 0 h 742439"/>
              <a:gd name="connsiteX6" fmla="*/ 1389163 w 1389163"/>
              <a:gd name="connsiteY6" fmla="*/ 0 h 742439"/>
              <a:gd name="connsiteX7" fmla="*/ 1389163 w 1389163"/>
              <a:gd name="connsiteY7" fmla="*/ 742439 h 742439"/>
              <a:gd name="connsiteX8" fmla="*/ 0 w 1389163"/>
              <a:gd name="connsiteY8" fmla="*/ 671954 h 742439"/>
              <a:gd name="connsiteX9" fmla="*/ 0 w 1389163"/>
              <a:gd name="connsiteY9" fmla="*/ 0 h 742439"/>
              <a:gd name="connsiteX0" fmla="*/ 0 w 1389163"/>
              <a:gd name="connsiteY0" fmla="*/ 0 h 748154"/>
              <a:gd name="connsiteX1" fmla="*/ 367472 w 1389163"/>
              <a:gd name="connsiteY1" fmla="*/ 0 h 748154"/>
              <a:gd name="connsiteX2" fmla="*/ 370351 w 1389163"/>
              <a:gd name="connsiteY2" fmla="*/ 28559 h 748154"/>
              <a:gd name="connsiteX3" fmla="*/ 683889 w 1389163"/>
              <a:gd name="connsiteY3" fmla="*/ 284100 h 748154"/>
              <a:gd name="connsiteX4" fmla="*/ 997427 w 1389163"/>
              <a:gd name="connsiteY4" fmla="*/ 28559 h 748154"/>
              <a:gd name="connsiteX5" fmla="*/ 1000306 w 1389163"/>
              <a:gd name="connsiteY5" fmla="*/ 0 h 748154"/>
              <a:gd name="connsiteX6" fmla="*/ 1389163 w 1389163"/>
              <a:gd name="connsiteY6" fmla="*/ 0 h 748154"/>
              <a:gd name="connsiteX7" fmla="*/ 1389163 w 1389163"/>
              <a:gd name="connsiteY7" fmla="*/ 742439 h 748154"/>
              <a:gd name="connsiteX8" fmla="*/ 3810 w 1389163"/>
              <a:gd name="connsiteY8" fmla="*/ 748154 h 748154"/>
              <a:gd name="connsiteX9" fmla="*/ 0 w 1389163"/>
              <a:gd name="connsiteY9" fmla="*/ 0 h 748154"/>
              <a:gd name="connsiteX0" fmla="*/ 0 w 1389163"/>
              <a:gd name="connsiteY0" fmla="*/ 0 h 744344"/>
              <a:gd name="connsiteX1" fmla="*/ 367472 w 1389163"/>
              <a:gd name="connsiteY1" fmla="*/ 0 h 744344"/>
              <a:gd name="connsiteX2" fmla="*/ 370351 w 1389163"/>
              <a:gd name="connsiteY2" fmla="*/ 28559 h 744344"/>
              <a:gd name="connsiteX3" fmla="*/ 683889 w 1389163"/>
              <a:gd name="connsiteY3" fmla="*/ 284100 h 744344"/>
              <a:gd name="connsiteX4" fmla="*/ 997427 w 1389163"/>
              <a:gd name="connsiteY4" fmla="*/ 28559 h 744344"/>
              <a:gd name="connsiteX5" fmla="*/ 1000306 w 1389163"/>
              <a:gd name="connsiteY5" fmla="*/ 0 h 744344"/>
              <a:gd name="connsiteX6" fmla="*/ 1389163 w 1389163"/>
              <a:gd name="connsiteY6" fmla="*/ 0 h 744344"/>
              <a:gd name="connsiteX7" fmla="*/ 1389163 w 1389163"/>
              <a:gd name="connsiteY7" fmla="*/ 742439 h 744344"/>
              <a:gd name="connsiteX8" fmla="*/ 1905 w 1389163"/>
              <a:gd name="connsiteY8" fmla="*/ 744344 h 744344"/>
              <a:gd name="connsiteX9" fmla="*/ 0 w 1389163"/>
              <a:gd name="connsiteY9" fmla="*/ 0 h 744344"/>
              <a:gd name="connsiteX0" fmla="*/ 1905 w 1391068"/>
              <a:gd name="connsiteY0" fmla="*/ 0 h 744344"/>
              <a:gd name="connsiteX1" fmla="*/ 369377 w 1391068"/>
              <a:gd name="connsiteY1" fmla="*/ 0 h 744344"/>
              <a:gd name="connsiteX2" fmla="*/ 372256 w 1391068"/>
              <a:gd name="connsiteY2" fmla="*/ 28559 h 744344"/>
              <a:gd name="connsiteX3" fmla="*/ 685794 w 1391068"/>
              <a:gd name="connsiteY3" fmla="*/ 284100 h 744344"/>
              <a:gd name="connsiteX4" fmla="*/ 999332 w 1391068"/>
              <a:gd name="connsiteY4" fmla="*/ 28559 h 744344"/>
              <a:gd name="connsiteX5" fmla="*/ 1002211 w 1391068"/>
              <a:gd name="connsiteY5" fmla="*/ 0 h 744344"/>
              <a:gd name="connsiteX6" fmla="*/ 1391068 w 1391068"/>
              <a:gd name="connsiteY6" fmla="*/ 0 h 744344"/>
              <a:gd name="connsiteX7" fmla="*/ 1391068 w 1391068"/>
              <a:gd name="connsiteY7" fmla="*/ 742439 h 744344"/>
              <a:gd name="connsiteX8" fmla="*/ 0 w 1391068"/>
              <a:gd name="connsiteY8" fmla="*/ 744344 h 744344"/>
              <a:gd name="connsiteX9" fmla="*/ 1905 w 1391068"/>
              <a:gd name="connsiteY9" fmla="*/ 0 h 74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91068" h="744344">
                <a:moveTo>
                  <a:pt x="1905" y="0"/>
                </a:moveTo>
                <a:lnTo>
                  <a:pt x="369377" y="0"/>
                </a:lnTo>
                <a:lnTo>
                  <a:pt x="372256" y="28559"/>
                </a:lnTo>
                <a:cubicBezTo>
                  <a:pt x="402099" y="174396"/>
                  <a:pt x="531135" y="284100"/>
                  <a:pt x="685794" y="284100"/>
                </a:cubicBezTo>
                <a:cubicBezTo>
                  <a:pt x="840453" y="284100"/>
                  <a:pt x="969490" y="174396"/>
                  <a:pt x="999332" y="28559"/>
                </a:cubicBezTo>
                <a:lnTo>
                  <a:pt x="1002211" y="0"/>
                </a:lnTo>
                <a:lnTo>
                  <a:pt x="1391068" y="0"/>
                </a:lnTo>
                <a:lnTo>
                  <a:pt x="1391068" y="742439"/>
                </a:lnTo>
                <a:lnTo>
                  <a:pt x="0" y="744344"/>
                </a:lnTo>
                <a:lnTo>
                  <a:pt x="1905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301752" r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25" name="Text Placeholder 75">
            <a:extLst>
              <a:ext uri="{FF2B5EF4-FFF2-40B4-BE49-F238E27FC236}">
                <a16:creationId xmlns:a16="http://schemas.microsoft.com/office/drawing/2014/main" id="{39DF8CB7-7EDC-4DE2-2AFF-9B55ED1AA632}"/>
              </a:ext>
            </a:extLst>
          </p:cNvPr>
          <p:cNvSpPr>
            <a:spLocks noGrp="1"/>
          </p:cNvSpPr>
          <p:nvPr>
            <p:ph type="body" sz="quarter" idx="134" hasCustomPrompt="1"/>
          </p:nvPr>
        </p:nvSpPr>
        <p:spPr>
          <a:xfrm>
            <a:off x="8029284" y="4138711"/>
            <a:ext cx="1188720" cy="23056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6" name="Picture Placeholder 31">
            <a:extLst>
              <a:ext uri="{FF2B5EF4-FFF2-40B4-BE49-F238E27FC236}">
                <a16:creationId xmlns:a16="http://schemas.microsoft.com/office/drawing/2014/main" id="{98948E72-A0B8-88A7-60C7-F0EFC3FD1BF9}"/>
              </a:ext>
            </a:extLst>
          </p:cNvPr>
          <p:cNvSpPr>
            <a:spLocks noGrp="1" noChangeAspect="1"/>
          </p:cNvSpPr>
          <p:nvPr>
            <p:ph type="pic" sz="quarter" idx="135"/>
          </p:nvPr>
        </p:nvSpPr>
        <p:spPr>
          <a:xfrm>
            <a:off x="9988845" y="3363757"/>
            <a:ext cx="621792" cy="621792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F4D42D67-6D37-7CB3-9F1E-F3F7198078C6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9611827" y="3716655"/>
            <a:ext cx="1391068" cy="744344"/>
          </a:xfrm>
          <a:custGeom>
            <a:avLst/>
            <a:gdLst>
              <a:gd name="connsiteX0" fmla="*/ 0 w 1389163"/>
              <a:gd name="connsiteY0" fmla="*/ 355980 h 1027934"/>
              <a:gd name="connsiteX1" fmla="*/ 367472 w 1389163"/>
              <a:gd name="connsiteY1" fmla="*/ 355980 h 1027934"/>
              <a:gd name="connsiteX2" fmla="*/ 370351 w 1389163"/>
              <a:gd name="connsiteY2" fmla="*/ 384539 h 1027934"/>
              <a:gd name="connsiteX3" fmla="*/ 683889 w 1389163"/>
              <a:gd name="connsiteY3" fmla="*/ 640080 h 1027934"/>
              <a:gd name="connsiteX4" fmla="*/ 997427 w 1389163"/>
              <a:gd name="connsiteY4" fmla="*/ 384539 h 1027934"/>
              <a:gd name="connsiteX5" fmla="*/ 1000306 w 1389163"/>
              <a:gd name="connsiteY5" fmla="*/ 355980 h 1027934"/>
              <a:gd name="connsiteX6" fmla="*/ 1389163 w 1389163"/>
              <a:gd name="connsiteY6" fmla="*/ 355980 h 1027934"/>
              <a:gd name="connsiteX7" fmla="*/ 1389163 w 1389163"/>
              <a:gd name="connsiteY7" fmla="*/ 1027934 h 1027934"/>
              <a:gd name="connsiteX8" fmla="*/ 0 w 1389163"/>
              <a:gd name="connsiteY8" fmla="*/ 1027934 h 1027934"/>
              <a:gd name="connsiteX9" fmla="*/ 683889 w 1389163"/>
              <a:gd name="connsiteY9" fmla="*/ 0 h 1027934"/>
              <a:gd name="connsiteX10" fmla="*/ 1003929 w 1389163"/>
              <a:gd name="connsiteY10" fmla="*/ 320040 h 1027934"/>
              <a:gd name="connsiteX11" fmla="*/ 1000306 w 1389163"/>
              <a:gd name="connsiteY11" fmla="*/ 355980 h 1027934"/>
              <a:gd name="connsiteX12" fmla="*/ 367472 w 1389163"/>
              <a:gd name="connsiteY12" fmla="*/ 355980 h 1027934"/>
              <a:gd name="connsiteX13" fmla="*/ 363849 w 1389163"/>
              <a:gd name="connsiteY13" fmla="*/ 320040 h 1027934"/>
              <a:gd name="connsiteX14" fmla="*/ 683889 w 1389163"/>
              <a:gd name="connsiteY14" fmla="*/ 0 h 1027934"/>
              <a:gd name="connsiteX0" fmla="*/ 0 w 1389163"/>
              <a:gd name="connsiteY0" fmla="*/ 105706 h 777660"/>
              <a:gd name="connsiteX1" fmla="*/ 367472 w 1389163"/>
              <a:gd name="connsiteY1" fmla="*/ 105706 h 777660"/>
              <a:gd name="connsiteX2" fmla="*/ 370351 w 1389163"/>
              <a:gd name="connsiteY2" fmla="*/ 134265 h 777660"/>
              <a:gd name="connsiteX3" fmla="*/ 683889 w 1389163"/>
              <a:gd name="connsiteY3" fmla="*/ 389806 h 777660"/>
              <a:gd name="connsiteX4" fmla="*/ 997427 w 1389163"/>
              <a:gd name="connsiteY4" fmla="*/ 134265 h 777660"/>
              <a:gd name="connsiteX5" fmla="*/ 1000306 w 1389163"/>
              <a:gd name="connsiteY5" fmla="*/ 105706 h 777660"/>
              <a:gd name="connsiteX6" fmla="*/ 1389163 w 1389163"/>
              <a:gd name="connsiteY6" fmla="*/ 105706 h 777660"/>
              <a:gd name="connsiteX7" fmla="*/ 1389163 w 1389163"/>
              <a:gd name="connsiteY7" fmla="*/ 777660 h 777660"/>
              <a:gd name="connsiteX8" fmla="*/ 0 w 1389163"/>
              <a:gd name="connsiteY8" fmla="*/ 777660 h 777660"/>
              <a:gd name="connsiteX9" fmla="*/ 0 w 1389163"/>
              <a:gd name="connsiteY9" fmla="*/ 105706 h 777660"/>
              <a:gd name="connsiteX10" fmla="*/ 657219 w 1389163"/>
              <a:gd name="connsiteY10" fmla="*/ 107866 h 777660"/>
              <a:gd name="connsiteX11" fmla="*/ 1003929 w 1389163"/>
              <a:gd name="connsiteY11" fmla="*/ 69766 h 777660"/>
              <a:gd name="connsiteX12" fmla="*/ 1000306 w 1389163"/>
              <a:gd name="connsiteY12" fmla="*/ 105706 h 777660"/>
              <a:gd name="connsiteX13" fmla="*/ 367472 w 1389163"/>
              <a:gd name="connsiteY13" fmla="*/ 105706 h 777660"/>
              <a:gd name="connsiteX14" fmla="*/ 363849 w 1389163"/>
              <a:gd name="connsiteY14" fmla="*/ 69766 h 777660"/>
              <a:gd name="connsiteX15" fmla="*/ 657219 w 1389163"/>
              <a:gd name="connsiteY15" fmla="*/ 107866 h 777660"/>
              <a:gd name="connsiteX0" fmla="*/ 0 w 1389163"/>
              <a:gd name="connsiteY0" fmla="*/ 106800 h 778754"/>
              <a:gd name="connsiteX1" fmla="*/ 367472 w 1389163"/>
              <a:gd name="connsiteY1" fmla="*/ 106800 h 778754"/>
              <a:gd name="connsiteX2" fmla="*/ 370351 w 1389163"/>
              <a:gd name="connsiteY2" fmla="*/ 135359 h 778754"/>
              <a:gd name="connsiteX3" fmla="*/ 683889 w 1389163"/>
              <a:gd name="connsiteY3" fmla="*/ 390900 h 778754"/>
              <a:gd name="connsiteX4" fmla="*/ 997427 w 1389163"/>
              <a:gd name="connsiteY4" fmla="*/ 135359 h 778754"/>
              <a:gd name="connsiteX5" fmla="*/ 1000306 w 1389163"/>
              <a:gd name="connsiteY5" fmla="*/ 106800 h 778754"/>
              <a:gd name="connsiteX6" fmla="*/ 1389163 w 1389163"/>
              <a:gd name="connsiteY6" fmla="*/ 106800 h 778754"/>
              <a:gd name="connsiteX7" fmla="*/ 1389163 w 1389163"/>
              <a:gd name="connsiteY7" fmla="*/ 778754 h 778754"/>
              <a:gd name="connsiteX8" fmla="*/ 0 w 1389163"/>
              <a:gd name="connsiteY8" fmla="*/ 778754 h 778754"/>
              <a:gd name="connsiteX9" fmla="*/ 0 w 1389163"/>
              <a:gd name="connsiteY9" fmla="*/ 106800 h 778754"/>
              <a:gd name="connsiteX10" fmla="*/ 657219 w 1389163"/>
              <a:gd name="connsiteY10" fmla="*/ 108960 h 778754"/>
              <a:gd name="connsiteX11" fmla="*/ 1000306 w 1389163"/>
              <a:gd name="connsiteY11" fmla="*/ 106800 h 778754"/>
              <a:gd name="connsiteX12" fmla="*/ 367472 w 1389163"/>
              <a:gd name="connsiteY12" fmla="*/ 106800 h 778754"/>
              <a:gd name="connsiteX13" fmla="*/ 363849 w 1389163"/>
              <a:gd name="connsiteY13" fmla="*/ 70860 h 778754"/>
              <a:gd name="connsiteX14" fmla="*/ 657219 w 1389163"/>
              <a:gd name="connsiteY14" fmla="*/ 108960 h 7787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10" fmla="*/ 657219 w 1389163"/>
              <a:gd name="connsiteY10" fmla="*/ 2160 h 671954"/>
              <a:gd name="connsiteX11" fmla="*/ 1000306 w 1389163"/>
              <a:gd name="connsiteY11" fmla="*/ 0 h 671954"/>
              <a:gd name="connsiteX12" fmla="*/ 367472 w 1389163"/>
              <a:gd name="connsiteY12" fmla="*/ 0 h 671954"/>
              <a:gd name="connsiteX13" fmla="*/ 657219 w 1389163"/>
              <a:gd name="connsiteY13" fmla="*/ 2160 h 6719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10" fmla="*/ 367472 w 1389163"/>
              <a:gd name="connsiteY10" fmla="*/ 0 h 671954"/>
              <a:gd name="connsiteX11" fmla="*/ 1000306 w 1389163"/>
              <a:gd name="connsiteY11" fmla="*/ 0 h 671954"/>
              <a:gd name="connsiteX12" fmla="*/ 367472 w 1389163"/>
              <a:gd name="connsiteY12" fmla="*/ 0 h 6719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0" fmla="*/ 0 w 1389163"/>
              <a:gd name="connsiteY0" fmla="*/ 0 h 742439"/>
              <a:gd name="connsiteX1" fmla="*/ 367472 w 1389163"/>
              <a:gd name="connsiteY1" fmla="*/ 0 h 742439"/>
              <a:gd name="connsiteX2" fmla="*/ 370351 w 1389163"/>
              <a:gd name="connsiteY2" fmla="*/ 28559 h 742439"/>
              <a:gd name="connsiteX3" fmla="*/ 683889 w 1389163"/>
              <a:gd name="connsiteY3" fmla="*/ 284100 h 742439"/>
              <a:gd name="connsiteX4" fmla="*/ 997427 w 1389163"/>
              <a:gd name="connsiteY4" fmla="*/ 28559 h 742439"/>
              <a:gd name="connsiteX5" fmla="*/ 1000306 w 1389163"/>
              <a:gd name="connsiteY5" fmla="*/ 0 h 742439"/>
              <a:gd name="connsiteX6" fmla="*/ 1389163 w 1389163"/>
              <a:gd name="connsiteY6" fmla="*/ 0 h 742439"/>
              <a:gd name="connsiteX7" fmla="*/ 1389163 w 1389163"/>
              <a:gd name="connsiteY7" fmla="*/ 742439 h 742439"/>
              <a:gd name="connsiteX8" fmla="*/ 0 w 1389163"/>
              <a:gd name="connsiteY8" fmla="*/ 671954 h 742439"/>
              <a:gd name="connsiteX9" fmla="*/ 0 w 1389163"/>
              <a:gd name="connsiteY9" fmla="*/ 0 h 742439"/>
              <a:gd name="connsiteX0" fmla="*/ 0 w 1389163"/>
              <a:gd name="connsiteY0" fmla="*/ 0 h 748154"/>
              <a:gd name="connsiteX1" fmla="*/ 367472 w 1389163"/>
              <a:gd name="connsiteY1" fmla="*/ 0 h 748154"/>
              <a:gd name="connsiteX2" fmla="*/ 370351 w 1389163"/>
              <a:gd name="connsiteY2" fmla="*/ 28559 h 748154"/>
              <a:gd name="connsiteX3" fmla="*/ 683889 w 1389163"/>
              <a:gd name="connsiteY3" fmla="*/ 284100 h 748154"/>
              <a:gd name="connsiteX4" fmla="*/ 997427 w 1389163"/>
              <a:gd name="connsiteY4" fmla="*/ 28559 h 748154"/>
              <a:gd name="connsiteX5" fmla="*/ 1000306 w 1389163"/>
              <a:gd name="connsiteY5" fmla="*/ 0 h 748154"/>
              <a:gd name="connsiteX6" fmla="*/ 1389163 w 1389163"/>
              <a:gd name="connsiteY6" fmla="*/ 0 h 748154"/>
              <a:gd name="connsiteX7" fmla="*/ 1389163 w 1389163"/>
              <a:gd name="connsiteY7" fmla="*/ 742439 h 748154"/>
              <a:gd name="connsiteX8" fmla="*/ 3810 w 1389163"/>
              <a:gd name="connsiteY8" fmla="*/ 748154 h 748154"/>
              <a:gd name="connsiteX9" fmla="*/ 0 w 1389163"/>
              <a:gd name="connsiteY9" fmla="*/ 0 h 748154"/>
              <a:gd name="connsiteX0" fmla="*/ 0 w 1389163"/>
              <a:gd name="connsiteY0" fmla="*/ 0 h 744344"/>
              <a:gd name="connsiteX1" fmla="*/ 367472 w 1389163"/>
              <a:gd name="connsiteY1" fmla="*/ 0 h 744344"/>
              <a:gd name="connsiteX2" fmla="*/ 370351 w 1389163"/>
              <a:gd name="connsiteY2" fmla="*/ 28559 h 744344"/>
              <a:gd name="connsiteX3" fmla="*/ 683889 w 1389163"/>
              <a:gd name="connsiteY3" fmla="*/ 284100 h 744344"/>
              <a:gd name="connsiteX4" fmla="*/ 997427 w 1389163"/>
              <a:gd name="connsiteY4" fmla="*/ 28559 h 744344"/>
              <a:gd name="connsiteX5" fmla="*/ 1000306 w 1389163"/>
              <a:gd name="connsiteY5" fmla="*/ 0 h 744344"/>
              <a:gd name="connsiteX6" fmla="*/ 1389163 w 1389163"/>
              <a:gd name="connsiteY6" fmla="*/ 0 h 744344"/>
              <a:gd name="connsiteX7" fmla="*/ 1389163 w 1389163"/>
              <a:gd name="connsiteY7" fmla="*/ 742439 h 744344"/>
              <a:gd name="connsiteX8" fmla="*/ 1905 w 1389163"/>
              <a:gd name="connsiteY8" fmla="*/ 744344 h 744344"/>
              <a:gd name="connsiteX9" fmla="*/ 0 w 1389163"/>
              <a:gd name="connsiteY9" fmla="*/ 0 h 744344"/>
              <a:gd name="connsiteX0" fmla="*/ 1905 w 1391068"/>
              <a:gd name="connsiteY0" fmla="*/ 0 h 744344"/>
              <a:gd name="connsiteX1" fmla="*/ 369377 w 1391068"/>
              <a:gd name="connsiteY1" fmla="*/ 0 h 744344"/>
              <a:gd name="connsiteX2" fmla="*/ 372256 w 1391068"/>
              <a:gd name="connsiteY2" fmla="*/ 28559 h 744344"/>
              <a:gd name="connsiteX3" fmla="*/ 685794 w 1391068"/>
              <a:gd name="connsiteY3" fmla="*/ 284100 h 744344"/>
              <a:gd name="connsiteX4" fmla="*/ 999332 w 1391068"/>
              <a:gd name="connsiteY4" fmla="*/ 28559 h 744344"/>
              <a:gd name="connsiteX5" fmla="*/ 1002211 w 1391068"/>
              <a:gd name="connsiteY5" fmla="*/ 0 h 744344"/>
              <a:gd name="connsiteX6" fmla="*/ 1391068 w 1391068"/>
              <a:gd name="connsiteY6" fmla="*/ 0 h 744344"/>
              <a:gd name="connsiteX7" fmla="*/ 1391068 w 1391068"/>
              <a:gd name="connsiteY7" fmla="*/ 742439 h 744344"/>
              <a:gd name="connsiteX8" fmla="*/ 0 w 1391068"/>
              <a:gd name="connsiteY8" fmla="*/ 744344 h 744344"/>
              <a:gd name="connsiteX9" fmla="*/ 1905 w 1391068"/>
              <a:gd name="connsiteY9" fmla="*/ 0 h 74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91068" h="744344">
                <a:moveTo>
                  <a:pt x="1905" y="0"/>
                </a:moveTo>
                <a:lnTo>
                  <a:pt x="369377" y="0"/>
                </a:lnTo>
                <a:lnTo>
                  <a:pt x="372256" y="28559"/>
                </a:lnTo>
                <a:cubicBezTo>
                  <a:pt x="402099" y="174396"/>
                  <a:pt x="531135" y="284100"/>
                  <a:pt x="685794" y="284100"/>
                </a:cubicBezTo>
                <a:cubicBezTo>
                  <a:pt x="840453" y="284100"/>
                  <a:pt x="969490" y="174396"/>
                  <a:pt x="999332" y="28559"/>
                </a:cubicBezTo>
                <a:lnTo>
                  <a:pt x="1002211" y="0"/>
                </a:lnTo>
                <a:lnTo>
                  <a:pt x="1391068" y="0"/>
                </a:lnTo>
                <a:lnTo>
                  <a:pt x="1391068" y="742439"/>
                </a:lnTo>
                <a:lnTo>
                  <a:pt x="0" y="744344"/>
                </a:lnTo>
                <a:lnTo>
                  <a:pt x="1905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txBody>
          <a:bodyPr wrap="square" lIns="0" tIns="301752" r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28" name="Text Placeholder 75">
            <a:extLst>
              <a:ext uri="{FF2B5EF4-FFF2-40B4-BE49-F238E27FC236}">
                <a16:creationId xmlns:a16="http://schemas.microsoft.com/office/drawing/2014/main" id="{DE303A2D-2EE1-37D9-C951-92B4B1A4805A}"/>
              </a:ext>
            </a:extLst>
          </p:cNvPr>
          <p:cNvSpPr>
            <a:spLocks noGrp="1"/>
          </p:cNvSpPr>
          <p:nvPr>
            <p:ph type="body" sz="quarter" idx="137" hasCustomPrompt="1"/>
          </p:nvPr>
        </p:nvSpPr>
        <p:spPr>
          <a:xfrm>
            <a:off x="9713001" y="4138711"/>
            <a:ext cx="1188720" cy="23056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08" name="Text Placeholder 75">
            <a:extLst>
              <a:ext uri="{FF2B5EF4-FFF2-40B4-BE49-F238E27FC236}">
                <a16:creationId xmlns:a16="http://schemas.microsoft.com/office/drawing/2014/main" id="{016B2E7A-2844-3C1F-1168-8C78EFA275B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94824" y="4661382"/>
            <a:ext cx="1389888" cy="598232"/>
          </a:xfrm>
          <a:solidFill>
            <a:schemeClr val="bg1">
              <a:lumMod val="95000"/>
            </a:schemeClr>
          </a:solidFill>
        </p:spPr>
        <p:txBody>
          <a:bodyPr lIns="91440" tIns="137160" rIns="9144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109" name="Text Placeholder 75">
            <a:extLst>
              <a:ext uri="{FF2B5EF4-FFF2-40B4-BE49-F238E27FC236}">
                <a16:creationId xmlns:a16="http://schemas.microsoft.com/office/drawing/2014/main" id="{3A6140E3-B1D7-0240-480B-F9DA41829DE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295408" y="4951542"/>
            <a:ext cx="1188720" cy="21118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8" name="Text Placeholder 75">
            <a:extLst>
              <a:ext uri="{FF2B5EF4-FFF2-40B4-BE49-F238E27FC236}">
                <a16:creationId xmlns:a16="http://schemas.microsoft.com/office/drawing/2014/main" id="{CF99639C-6663-A667-BA8A-E5A22A3C4A1D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2874493" y="4661382"/>
            <a:ext cx="1389888" cy="598232"/>
          </a:xfrm>
          <a:solidFill>
            <a:schemeClr val="bg1">
              <a:lumMod val="95000"/>
            </a:schemeClr>
          </a:solidFill>
        </p:spPr>
        <p:txBody>
          <a:bodyPr lIns="91440" tIns="137160" rIns="9144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111" name="Text Placeholder 75">
            <a:extLst>
              <a:ext uri="{FF2B5EF4-FFF2-40B4-BE49-F238E27FC236}">
                <a16:creationId xmlns:a16="http://schemas.microsoft.com/office/drawing/2014/main" id="{F59A213C-16DA-27B7-2DEB-DCCAD474E5A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975077" y="4951542"/>
            <a:ext cx="1188720" cy="21118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3" name="Text Placeholder 75">
            <a:extLst>
              <a:ext uri="{FF2B5EF4-FFF2-40B4-BE49-F238E27FC236}">
                <a16:creationId xmlns:a16="http://schemas.microsoft.com/office/drawing/2014/main" id="{F2CC9F27-3520-4DB1-9FC8-B8F49F7B0DA2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4562117" y="4661382"/>
            <a:ext cx="1389888" cy="598232"/>
          </a:xfrm>
          <a:solidFill>
            <a:schemeClr val="bg1">
              <a:lumMod val="95000"/>
            </a:schemeClr>
          </a:solidFill>
        </p:spPr>
        <p:txBody>
          <a:bodyPr lIns="91440" tIns="137160" rIns="9144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113" name="Text Placeholder 75">
            <a:extLst>
              <a:ext uri="{FF2B5EF4-FFF2-40B4-BE49-F238E27FC236}">
                <a16:creationId xmlns:a16="http://schemas.microsoft.com/office/drawing/2014/main" id="{4292FC52-1B26-6A2D-47BD-E11907C2697B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662701" y="4951542"/>
            <a:ext cx="1188720" cy="21118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40" name="Text Placeholder 75">
            <a:extLst>
              <a:ext uri="{FF2B5EF4-FFF2-40B4-BE49-F238E27FC236}">
                <a16:creationId xmlns:a16="http://schemas.microsoft.com/office/drawing/2014/main" id="{308B405D-5BB1-0EE9-2CBC-71A32B54B26B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6244045" y="4661382"/>
            <a:ext cx="1389888" cy="598232"/>
          </a:xfrm>
          <a:solidFill>
            <a:schemeClr val="bg1">
              <a:lumMod val="95000"/>
            </a:schemeClr>
          </a:solidFill>
        </p:spPr>
        <p:txBody>
          <a:bodyPr lIns="91440" tIns="137160" rIns="9144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11" name="Text Placeholder 75">
            <a:extLst>
              <a:ext uri="{FF2B5EF4-FFF2-40B4-BE49-F238E27FC236}">
                <a16:creationId xmlns:a16="http://schemas.microsoft.com/office/drawing/2014/main" id="{29C66820-3BC5-36F6-905B-266247878C6E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6344629" y="4951542"/>
            <a:ext cx="1188720" cy="21118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1" name="Text Placeholder 75">
            <a:extLst>
              <a:ext uri="{FF2B5EF4-FFF2-40B4-BE49-F238E27FC236}">
                <a16:creationId xmlns:a16="http://schemas.microsoft.com/office/drawing/2014/main" id="{2320C99B-174A-F20B-CD9F-390A44BE0075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7928700" y="4661382"/>
            <a:ext cx="1389888" cy="598232"/>
          </a:xfrm>
          <a:solidFill>
            <a:schemeClr val="bg1">
              <a:lumMod val="95000"/>
            </a:schemeClr>
          </a:solidFill>
        </p:spPr>
        <p:txBody>
          <a:bodyPr lIns="91440" tIns="137160" rIns="9144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117" name="Text Placeholder 75">
            <a:extLst>
              <a:ext uri="{FF2B5EF4-FFF2-40B4-BE49-F238E27FC236}">
                <a16:creationId xmlns:a16="http://schemas.microsoft.com/office/drawing/2014/main" id="{40DC337F-7CDE-EF2D-7DD4-FD6A831F488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965152" y="4951542"/>
            <a:ext cx="1316984" cy="21118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4" name="Text Placeholder 75">
            <a:extLst>
              <a:ext uri="{FF2B5EF4-FFF2-40B4-BE49-F238E27FC236}">
                <a16:creationId xmlns:a16="http://schemas.microsoft.com/office/drawing/2014/main" id="{35C35C7F-F3D6-F620-8B1B-684A0E9E2C40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9612417" y="4661382"/>
            <a:ext cx="1389888" cy="598232"/>
          </a:xfrm>
          <a:solidFill>
            <a:schemeClr val="bg1">
              <a:lumMod val="95000"/>
            </a:schemeClr>
          </a:solidFill>
        </p:spPr>
        <p:txBody>
          <a:bodyPr lIns="91440" tIns="137160" rIns="9144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119" name="Text Placeholder 75">
            <a:extLst>
              <a:ext uri="{FF2B5EF4-FFF2-40B4-BE49-F238E27FC236}">
                <a16:creationId xmlns:a16="http://schemas.microsoft.com/office/drawing/2014/main" id="{17E7156A-651A-B269-180E-C143269057F5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713001" y="4951542"/>
            <a:ext cx="1188720" cy="21290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42" name="Text Placeholder 75">
            <a:extLst>
              <a:ext uri="{FF2B5EF4-FFF2-40B4-BE49-F238E27FC236}">
                <a16:creationId xmlns:a16="http://schemas.microsoft.com/office/drawing/2014/main" id="{48CDE107-84E0-34E0-4CEC-03F9FCE529EA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2874493" y="5461410"/>
            <a:ext cx="1389888" cy="598232"/>
          </a:xfrm>
          <a:solidFill>
            <a:schemeClr val="bg1">
              <a:lumMod val="95000"/>
            </a:schemeClr>
          </a:solidFill>
        </p:spPr>
        <p:txBody>
          <a:bodyPr lIns="91440" tIns="137160" rIns="9144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124" name="Text Placeholder 75">
            <a:extLst>
              <a:ext uri="{FF2B5EF4-FFF2-40B4-BE49-F238E27FC236}">
                <a16:creationId xmlns:a16="http://schemas.microsoft.com/office/drawing/2014/main" id="{F9E89618-FE06-C8BE-0B22-E3D979C94A32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975077" y="5747419"/>
            <a:ext cx="1188720" cy="21118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41" name="Text Placeholder 75">
            <a:extLst>
              <a:ext uri="{FF2B5EF4-FFF2-40B4-BE49-F238E27FC236}">
                <a16:creationId xmlns:a16="http://schemas.microsoft.com/office/drawing/2014/main" id="{53B11B42-A155-5C01-4404-434BC183849D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6244045" y="5461410"/>
            <a:ext cx="1389888" cy="598232"/>
          </a:xfrm>
          <a:solidFill>
            <a:schemeClr val="bg1">
              <a:lumMod val="95000"/>
            </a:schemeClr>
          </a:solidFill>
        </p:spPr>
        <p:txBody>
          <a:bodyPr lIns="91440" tIns="137160" rIns="9144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129" name="Text Placeholder 75">
            <a:extLst>
              <a:ext uri="{FF2B5EF4-FFF2-40B4-BE49-F238E27FC236}">
                <a16:creationId xmlns:a16="http://schemas.microsoft.com/office/drawing/2014/main" id="{5558BC14-365D-4768-08F3-F11420CAB980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344629" y="5749943"/>
            <a:ext cx="1188720" cy="21118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1161471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ganization Char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9EDA014-6F41-4B1F-1A21-C455C1C242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2662" y="478546"/>
            <a:ext cx="6777619" cy="620115"/>
          </a:xfrm>
        </p:spPr>
        <p:txBody>
          <a:bodyPr>
            <a:noAutofit/>
          </a:bodyPr>
          <a:lstStyle>
            <a:lvl1pPr algn="ctr">
              <a:defRPr spc="-1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94" name="Text Placeholder 7">
            <a:extLst>
              <a:ext uri="{FF2B5EF4-FFF2-40B4-BE49-F238E27FC236}">
                <a16:creationId xmlns:a16="http://schemas.microsoft.com/office/drawing/2014/main" id="{C33CD336-6874-843F-7904-0714606DEFF4}"/>
              </a:ext>
            </a:extLst>
          </p:cNvPr>
          <p:cNvSpPr>
            <a:spLocks noGrp="1"/>
          </p:cNvSpPr>
          <p:nvPr>
            <p:ph type="body" sz="quarter" idx="116" hasCustomPrompt="1"/>
          </p:nvPr>
        </p:nvSpPr>
        <p:spPr>
          <a:xfrm>
            <a:off x="4837615" y="1254330"/>
            <a:ext cx="155448" cy="155448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400" b="0" cap="all" spc="80" baseline="0">
                <a:noFill/>
                <a:latin typeface="+mn-lt"/>
              </a:defRPr>
            </a:lvl1pPr>
            <a:lvl2pPr marL="342900" indent="0">
              <a:buNone/>
              <a:defRPr sz="1000" b="1">
                <a:latin typeface="+mn-lt"/>
              </a:defRPr>
            </a:lvl2pPr>
            <a:lvl3pPr marL="685800" indent="0">
              <a:buNone/>
              <a:defRPr sz="1000" b="1">
                <a:latin typeface="+mn-lt"/>
              </a:defRPr>
            </a:lvl3pPr>
            <a:lvl4pPr marL="1028700" indent="0">
              <a:buNone/>
              <a:defRPr sz="1000" b="1">
                <a:latin typeface="+mn-lt"/>
              </a:defRPr>
            </a:lvl4pPr>
            <a:lvl5pPr marL="1371600" indent="0">
              <a:buNone/>
              <a:defRPr sz="1000" b="1">
                <a:latin typeface="+mn-lt"/>
              </a:defRPr>
            </a:lvl5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7" name="Text Placeholder 67">
            <a:extLst>
              <a:ext uri="{FF2B5EF4-FFF2-40B4-BE49-F238E27FC236}">
                <a16:creationId xmlns:a16="http://schemas.microsoft.com/office/drawing/2014/main" id="{CA860394-6A1A-02A1-09B1-D671427AF44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36017" y="1244451"/>
            <a:ext cx="563562" cy="179387"/>
          </a:xfrm>
        </p:spPr>
        <p:txBody>
          <a:bodyPr>
            <a:noAutofit/>
          </a:bodyPr>
          <a:lstStyle>
            <a:lvl1pPr marL="0" indent="0">
              <a:buNone/>
              <a:defRPr sz="900" b="0"/>
            </a:lvl1pPr>
            <a:lvl2pPr marL="128016" indent="0">
              <a:buNone/>
              <a:defRPr sz="1000"/>
            </a:lvl2pPr>
            <a:lvl3pPr marL="310896" indent="0">
              <a:buNone/>
              <a:defRPr sz="1000"/>
            </a:lvl3pPr>
            <a:lvl4pPr marL="457200" indent="0">
              <a:buNone/>
              <a:defRPr sz="1000"/>
            </a:lvl4pPr>
            <a:lvl5pPr marL="640080" indent="0">
              <a:buNone/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95" name="Text Placeholder 7">
            <a:extLst>
              <a:ext uri="{FF2B5EF4-FFF2-40B4-BE49-F238E27FC236}">
                <a16:creationId xmlns:a16="http://schemas.microsoft.com/office/drawing/2014/main" id="{D0C2C67A-0A8E-8698-D6CC-5806CAA70C75}"/>
              </a:ext>
            </a:extLst>
          </p:cNvPr>
          <p:cNvSpPr>
            <a:spLocks noGrp="1"/>
          </p:cNvSpPr>
          <p:nvPr>
            <p:ph type="body" sz="quarter" idx="117" hasCustomPrompt="1"/>
          </p:nvPr>
        </p:nvSpPr>
        <p:spPr>
          <a:xfrm>
            <a:off x="5695207" y="1254330"/>
            <a:ext cx="155448" cy="1554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400" b="0" cap="all" spc="80" baseline="0">
                <a:noFill/>
                <a:latin typeface="+mn-lt"/>
              </a:defRPr>
            </a:lvl1pPr>
            <a:lvl2pPr marL="342900" indent="0">
              <a:buNone/>
              <a:defRPr sz="1000" b="1">
                <a:latin typeface="+mn-lt"/>
              </a:defRPr>
            </a:lvl2pPr>
            <a:lvl3pPr marL="685800" indent="0">
              <a:buNone/>
              <a:defRPr sz="1000" b="1">
                <a:latin typeface="+mn-lt"/>
              </a:defRPr>
            </a:lvl3pPr>
            <a:lvl4pPr marL="1028700" indent="0">
              <a:buNone/>
              <a:defRPr sz="1000" b="1">
                <a:latin typeface="+mn-lt"/>
              </a:defRPr>
            </a:lvl4pPr>
            <a:lvl5pPr marL="1371600" indent="0">
              <a:buNone/>
              <a:defRPr sz="1000" b="1">
                <a:latin typeface="+mn-lt"/>
              </a:defRPr>
            </a:lvl5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8" name="Text Placeholder 67">
            <a:extLst>
              <a:ext uri="{FF2B5EF4-FFF2-40B4-BE49-F238E27FC236}">
                <a16:creationId xmlns:a16="http://schemas.microsoft.com/office/drawing/2014/main" id="{7F2F7DE0-C1B8-5DDB-CD5E-9E4A32CD813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92849" y="1244451"/>
            <a:ext cx="563562" cy="179387"/>
          </a:xfrm>
        </p:spPr>
        <p:txBody>
          <a:bodyPr>
            <a:noAutofit/>
          </a:bodyPr>
          <a:lstStyle>
            <a:lvl1pPr marL="0" indent="0">
              <a:buNone/>
              <a:defRPr sz="900" b="0"/>
            </a:lvl1pPr>
            <a:lvl2pPr marL="128016" indent="0">
              <a:buNone/>
              <a:defRPr sz="1000"/>
            </a:lvl2pPr>
            <a:lvl3pPr marL="310896" indent="0">
              <a:buNone/>
              <a:defRPr sz="1000"/>
            </a:lvl3pPr>
            <a:lvl4pPr marL="457200" indent="0">
              <a:buNone/>
              <a:defRPr sz="1000"/>
            </a:lvl4pPr>
            <a:lvl5pPr marL="640080" indent="0">
              <a:buNone/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96" name="Text Placeholder 7">
            <a:extLst>
              <a:ext uri="{FF2B5EF4-FFF2-40B4-BE49-F238E27FC236}">
                <a16:creationId xmlns:a16="http://schemas.microsoft.com/office/drawing/2014/main" id="{9E1537CC-B569-E916-F2AD-C97C0AA3376B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6507079" y="1254330"/>
            <a:ext cx="155448" cy="155448"/>
          </a:xfrm>
          <a:prstGeom prst="rect">
            <a:avLst/>
          </a:prstGeom>
          <a:solidFill>
            <a:schemeClr val="accent5"/>
          </a:solidFill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400" b="0" cap="all" spc="80" baseline="0">
                <a:noFill/>
                <a:latin typeface="+mn-lt"/>
              </a:defRPr>
            </a:lvl1pPr>
            <a:lvl2pPr marL="342900" indent="0">
              <a:buNone/>
              <a:defRPr sz="1000" b="1">
                <a:latin typeface="+mn-lt"/>
              </a:defRPr>
            </a:lvl2pPr>
            <a:lvl3pPr marL="685800" indent="0">
              <a:buNone/>
              <a:defRPr sz="1000" b="1">
                <a:latin typeface="+mn-lt"/>
              </a:defRPr>
            </a:lvl3pPr>
            <a:lvl4pPr marL="1028700" indent="0">
              <a:buNone/>
              <a:defRPr sz="1000" b="1">
                <a:latin typeface="+mn-lt"/>
              </a:defRPr>
            </a:lvl4pPr>
            <a:lvl5pPr marL="1371600" indent="0">
              <a:buNone/>
              <a:defRPr sz="1000" b="1">
                <a:latin typeface="+mn-lt"/>
              </a:defRPr>
            </a:lvl5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15" name="Text Placeholder 67">
            <a:extLst>
              <a:ext uri="{FF2B5EF4-FFF2-40B4-BE49-F238E27FC236}">
                <a16:creationId xmlns:a16="http://schemas.microsoft.com/office/drawing/2014/main" id="{F59B7BCC-B097-A0E9-DD23-9C28079F33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01091" y="1244451"/>
            <a:ext cx="828888" cy="179387"/>
          </a:xfrm>
        </p:spPr>
        <p:txBody>
          <a:bodyPr>
            <a:noAutofit/>
          </a:bodyPr>
          <a:lstStyle>
            <a:lvl1pPr marL="0" indent="0">
              <a:buNone/>
              <a:defRPr sz="900" b="0"/>
            </a:lvl1pPr>
            <a:lvl2pPr marL="128016" indent="0">
              <a:buNone/>
              <a:defRPr sz="1000"/>
            </a:lvl2pPr>
            <a:lvl3pPr marL="310896" indent="0">
              <a:buNone/>
              <a:defRPr sz="1000"/>
            </a:lvl3pPr>
            <a:lvl4pPr marL="457200" indent="0">
              <a:buNone/>
              <a:defRPr sz="1000"/>
            </a:lvl4pPr>
            <a:lvl5pPr marL="640080" indent="0">
              <a:buNone/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DDE5B96-F011-22D6-E527-0FDD718D6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6114684" y="1313907"/>
            <a:ext cx="0" cy="914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 Placeholder 75">
            <a:extLst>
              <a:ext uri="{FF2B5EF4-FFF2-40B4-BE49-F238E27FC236}">
                <a16:creationId xmlns:a16="http://schemas.microsoft.com/office/drawing/2014/main" id="{016B2E7A-2844-3C1F-1168-8C78EFA275B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96991" y="2390248"/>
            <a:ext cx="1389163" cy="671954"/>
          </a:xfrm>
          <a:solidFill>
            <a:schemeClr val="accent1">
              <a:lumMod val="20000"/>
              <a:lumOff val="80000"/>
            </a:schemeClr>
          </a:solidFill>
        </p:spPr>
        <p:txBody>
          <a:bodyPr lIns="0" tIns="137160" r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109" name="Text Placeholder 75">
            <a:extLst>
              <a:ext uri="{FF2B5EF4-FFF2-40B4-BE49-F238E27FC236}">
                <a16:creationId xmlns:a16="http://schemas.microsoft.com/office/drawing/2014/main" id="{3A6140E3-B1D7-0240-480B-F9DA41829DE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97212" y="2690589"/>
            <a:ext cx="1188720" cy="23056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1" name="Text Placeholder 75">
            <a:extLst>
              <a:ext uri="{FF2B5EF4-FFF2-40B4-BE49-F238E27FC236}">
                <a16:creationId xmlns:a16="http://schemas.microsoft.com/office/drawing/2014/main" id="{AE529E2B-2898-07CA-4225-987CB1A82599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796991" y="3590321"/>
            <a:ext cx="1389163" cy="671954"/>
          </a:xfrm>
          <a:solidFill>
            <a:schemeClr val="accent1">
              <a:lumMod val="20000"/>
              <a:lumOff val="80000"/>
            </a:schemeClr>
          </a:solidFill>
        </p:spPr>
        <p:txBody>
          <a:bodyPr lIns="0" tIns="137160" r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111" name="Text Placeholder 75">
            <a:extLst>
              <a:ext uri="{FF2B5EF4-FFF2-40B4-BE49-F238E27FC236}">
                <a16:creationId xmlns:a16="http://schemas.microsoft.com/office/drawing/2014/main" id="{F59A213C-16DA-27B7-2DEB-DCCAD474E5A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7212" y="3890640"/>
            <a:ext cx="1188720" cy="23056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46" name="Text Placeholder 75">
            <a:extLst>
              <a:ext uri="{FF2B5EF4-FFF2-40B4-BE49-F238E27FC236}">
                <a16:creationId xmlns:a16="http://schemas.microsoft.com/office/drawing/2014/main" id="{65EE6F9D-2F44-3EBC-AAF7-E101F9EE84DD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796991" y="4378660"/>
            <a:ext cx="1389163" cy="671954"/>
          </a:xfrm>
          <a:solidFill>
            <a:schemeClr val="accent1">
              <a:lumMod val="20000"/>
              <a:lumOff val="80000"/>
            </a:schemeClr>
          </a:solidFill>
        </p:spPr>
        <p:txBody>
          <a:bodyPr lIns="0" tIns="137160" r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124" name="Text Placeholder 75">
            <a:extLst>
              <a:ext uri="{FF2B5EF4-FFF2-40B4-BE49-F238E27FC236}">
                <a16:creationId xmlns:a16="http://schemas.microsoft.com/office/drawing/2014/main" id="{F9E89618-FE06-C8BE-0B22-E3D979C94A32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97212" y="4683145"/>
            <a:ext cx="1188720" cy="23056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47" name="Text Placeholder 75">
            <a:extLst>
              <a:ext uri="{FF2B5EF4-FFF2-40B4-BE49-F238E27FC236}">
                <a16:creationId xmlns:a16="http://schemas.microsoft.com/office/drawing/2014/main" id="{650D152D-1972-ACA5-DFBF-5FCA80C81040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796991" y="5569604"/>
            <a:ext cx="1389163" cy="671954"/>
          </a:xfrm>
          <a:solidFill>
            <a:schemeClr val="accent1">
              <a:lumMod val="20000"/>
              <a:lumOff val="80000"/>
            </a:schemeClr>
          </a:solidFill>
        </p:spPr>
        <p:txBody>
          <a:bodyPr lIns="0" tIns="137160" r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113" name="Text Placeholder 75">
            <a:extLst>
              <a:ext uri="{FF2B5EF4-FFF2-40B4-BE49-F238E27FC236}">
                <a16:creationId xmlns:a16="http://schemas.microsoft.com/office/drawing/2014/main" id="{4292FC52-1B26-6A2D-47BD-E11907C2697B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97212" y="5893899"/>
            <a:ext cx="1188720" cy="23056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" name="Picture Placeholder 31">
            <a:extLst>
              <a:ext uri="{FF2B5EF4-FFF2-40B4-BE49-F238E27FC236}">
                <a16:creationId xmlns:a16="http://schemas.microsoft.com/office/drawing/2014/main" id="{A7A367C2-0175-524F-1C6B-DBC9E02E23E3}"/>
              </a:ext>
            </a:extLst>
          </p:cNvPr>
          <p:cNvSpPr>
            <a:spLocks noGrp="1" noChangeAspect="1"/>
          </p:cNvSpPr>
          <p:nvPr>
            <p:ph type="pic" sz="quarter" idx="120"/>
          </p:nvPr>
        </p:nvSpPr>
        <p:spPr>
          <a:xfrm>
            <a:off x="2968589" y="2042237"/>
            <a:ext cx="621792" cy="621792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19">
            <a:extLst>
              <a:ext uri="{FF2B5EF4-FFF2-40B4-BE49-F238E27FC236}">
                <a16:creationId xmlns:a16="http://schemas.microsoft.com/office/drawing/2014/main" id="{BA13E951-1C6E-EA65-4220-CB6670400332}"/>
              </a:ext>
            </a:extLst>
          </p:cNvPr>
          <p:cNvSpPr>
            <a:spLocks noGrp="1"/>
          </p:cNvSpPr>
          <p:nvPr>
            <p:ph type="body" sz="quarter" idx="121" hasCustomPrompt="1"/>
          </p:nvPr>
        </p:nvSpPr>
        <p:spPr>
          <a:xfrm>
            <a:off x="2598874" y="2395134"/>
            <a:ext cx="1389163" cy="671954"/>
          </a:xfrm>
          <a:custGeom>
            <a:avLst/>
            <a:gdLst>
              <a:gd name="connsiteX0" fmla="*/ 0 w 1389163"/>
              <a:gd name="connsiteY0" fmla="*/ 355980 h 1027934"/>
              <a:gd name="connsiteX1" fmla="*/ 367472 w 1389163"/>
              <a:gd name="connsiteY1" fmla="*/ 355980 h 1027934"/>
              <a:gd name="connsiteX2" fmla="*/ 370351 w 1389163"/>
              <a:gd name="connsiteY2" fmla="*/ 384539 h 1027934"/>
              <a:gd name="connsiteX3" fmla="*/ 683889 w 1389163"/>
              <a:gd name="connsiteY3" fmla="*/ 640080 h 1027934"/>
              <a:gd name="connsiteX4" fmla="*/ 997427 w 1389163"/>
              <a:gd name="connsiteY4" fmla="*/ 384539 h 1027934"/>
              <a:gd name="connsiteX5" fmla="*/ 1000306 w 1389163"/>
              <a:gd name="connsiteY5" fmla="*/ 355980 h 1027934"/>
              <a:gd name="connsiteX6" fmla="*/ 1389163 w 1389163"/>
              <a:gd name="connsiteY6" fmla="*/ 355980 h 1027934"/>
              <a:gd name="connsiteX7" fmla="*/ 1389163 w 1389163"/>
              <a:gd name="connsiteY7" fmla="*/ 1027934 h 1027934"/>
              <a:gd name="connsiteX8" fmla="*/ 0 w 1389163"/>
              <a:gd name="connsiteY8" fmla="*/ 1027934 h 1027934"/>
              <a:gd name="connsiteX9" fmla="*/ 683889 w 1389163"/>
              <a:gd name="connsiteY9" fmla="*/ 0 h 1027934"/>
              <a:gd name="connsiteX10" fmla="*/ 1003929 w 1389163"/>
              <a:gd name="connsiteY10" fmla="*/ 320040 h 1027934"/>
              <a:gd name="connsiteX11" fmla="*/ 1000306 w 1389163"/>
              <a:gd name="connsiteY11" fmla="*/ 355980 h 1027934"/>
              <a:gd name="connsiteX12" fmla="*/ 367472 w 1389163"/>
              <a:gd name="connsiteY12" fmla="*/ 355980 h 1027934"/>
              <a:gd name="connsiteX13" fmla="*/ 363849 w 1389163"/>
              <a:gd name="connsiteY13" fmla="*/ 320040 h 1027934"/>
              <a:gd name="connsiteX14" fmla="*/ 683889 w 1389163"/>
              <a:gd name="connsiteY14" fmla="*/ 0 h 1027934"/>
              <a:gd name="connsiteX0" fmla="*/ 0 w 1389163"/>
              <a:gd name="connsiteY0" fmla="*/ 105706 h 777660"/>
              <a:gd name="connsiteX1" fmla="*/ 367472 w 1389163"/>
              <a:gd name="connsiteY1" fmla="*/ 105706 h 777660"/>
              <a:gd name="connsiteX2" fmla="*/ 370351 w 1389163"/>
              <a:gd name="connsiteY2" fmla="*/ 134265 h 777660"/>
              <a:gd name="connsiteX3" fmla="*/ 683889 w 1389163"/>
              <a:gd name="connsiteY3" fmla="*/ 389806 h 777660"/>
              <a:gd name="connsiteX4" fmla="*/ 997427 w 1389163"/>
              <a:gd name="connsiteY4" fmla="*/ 134265 h 777660"/>
              <a:gd name="connsiteX5" fmla="*/ 1000306 w 1389163"/>
              <a:gd name="connsiteY5" fmla="*/ 105706 h 777660"/>
              <a:gd name="connsiteX6" fmla="*/ 1389163 w 1389163"/>
              <a:gd name="connsiteY6" fmla="*/ 105706 h 777660"/>
              <a:gd name="connsiteX7" fmla="*/ 1389163 w 1389163"/>
              <a:gd name="connsiteY7" fmla="*/ 777660 h 777660"/>
              <a:gd name="connsiteX8" fmla="*/ 0 w 1389163"/>
              <a:gd name="connsiteY8" fmla="*/ 777660 h 777660"/>
              <a:gd name="connsiteX9" fmla="*/ 0 w 1389163"/>
              <a:gd name="connsiteY9" fmla="*/ 105706 h 777660"/>
              <a:gd name="connsiteX10" fmla="*/ 657219 w 1389163"/>
              <a:gd name="connsiteY10" fmla="*/ 107866 h 777660"/>
              <a:gd name="connsiteX11" fmla="*/ 1003929 w 1389163"/>
              <a:gd name="connsiteY11" fmla="*/ 69766 h 777660"/>
              <a:gd name="connsiteX12" fmla="*/ 1000306 w 1389163"/>
              <a:gd name="connsiteY12" fmla="*/ 105706 h 777660"/>
              <a:gd name="connsiteX13" fmla="*/ 367472 w 1389163"/>
              <a:gd name="connsiteY13" fmla="*/ 105706 h 777660"/>
              <a:gd name="connsiteX14" fmla="*/ 363849 w 1389163"/>
              <a:gd name="connsiteY14" fmla="*/ 69766 h 777660"/>
              <a:gd name="connsiteX15" fmla="*/ 657219 w 1389163"/>
              <a:gd name="connsiteY15" fmla="*/ 107866 h 777660"/>
              <a:gd name="connsiteX0" fmla="*/ 0 w 1389163"/>
              <a:gd name="connsiteY0" fmla="*/ 106800 h 778754"/>
              <a:gd name="connsiteX1" fmla="*/ 367472 w 1389163"/>
              <a:gd name="connsiteY1" fmla="*/ 106800 h 778754"/>
              <a:gd name="connsiteX2" fmla="*/ 370351 w 1389163"/>
              <a:gd name="connsiteY2" fmla="*/ 135359 h 778754"/>
              <a:gd name="connsiteX3" fmla="*/ 683889 w 1389163"/>
              <a:gd name="connsiteY3" fmla="*/ 390900 h 778754"/>
              <a:gd name="connsiteX4" fmla="*/ 997427 w 1389163"/>
              <a:gd name="connsiteY4" fmla="*/ 135359 h 778754"/>
              <a:gd name="connsiteX5" fmla="*/ 1000306 w 1389163"/>
              <a:gd name="connsiteY5" fmla="*/ 106800 h 778754"/>
              <a:gd name="connsiteX6" fmla="*/ 1389163 w 1389163"/>
              <a:gd name="connsiteY6" fmla="*/ 106800 h 778754"/>
              <a:gd name="connsiteX7" fmla="*/ 1389163 w 1389163"/>
              <a:gd name="connsiteY7" fmla="*/ 778754 h 778754"/>
              <a:gd name="connsiteX8" fmla="*/ 0 w 1389163"/>
              <a:gd name="connsiteY8" fmla="*/ 778754 h 778754"/>
              <a:gd name="connsiteX9" fmla="*/ 0 w 1389163"/>
              <a:gd name="connsiteY9" fmla="*/ 106800 h 778754"/>
              <a:gd name="connsiteX10" fmla="*/ 657219 w 1389163"/>
              <a:gd name="connsiteY10" fmla="*/ 108960 h 778754"/>
              <a:gd name="connsiteX11" fmla="*/ 1000306 w 1389163"/>
              <a:gd name="connsiteY11" fmla="*/ 106800 h 778754"/>
              <a:gd name="connsiteX12" fmla="*/ 367472 w 1389163"/>
              <a:gd name="connsiteY12" fmla="*/ 106800 h 778754"/>
              <a:gd name="connsiteX13" fmla="*/ 363849 w 1389163"/>
              <a:gd name="connsiteY13" fmla="*/ 70860 h 778754"/>
              <a:gd name="connsiteX14" fmla="*/ 657219 w 1389163"/>
              <a:gd name="connsiteY14" fmla="*/ 108960 h 7787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10" fmla="*/ 657219 w 1389163"/>
              <a:gd name="connsiteY10" fmla="*/ 2160 h 671954"/>
              <a:gd name="connsiteX11" fmla="*/ 1000306 w 1389163"/>
              <a:gd name="connsiteY11" fmla="*/ 0 h 671954"/>
              <a:gd name="connsiteX12" fmla="*/ 367472 w 1389163"/>
              <a:gd name="connsiteY12" fmla="*/ 0 h 671954"/>
              <a:gd name="connsiteX13" fmla="*/ 657219 w 1389163"/>
              <a:gd name="connsiteY13" fmla="*/ 2160 h 6719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10" fmla="*/ 367472 w 1389163"/>
              <a:gd name="connsiteY10" fmla="*/ 0 h 671954"/>
              <a:gd name="connsiteX11" fmla="*/ 1000306 w 1389163"/>
              <a:gd name="connsiteY11" fmla="*/ 0 h 671954"/>
              <a:gd name="connsiteX12" fmla="*/ 367472 w 1389163"/>
              <a:gd name="connsiteY12" fmla="*/ 0 h 6719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9163" h="671954">
                <a:moveTo>
                  <a:pt x="0" y="0"/>
                </a:moveTo>
                <a:lnTo>
                  <a:pt x="367472" y="0"/>
                </a:lnTo>
                <a:lnTo>
                  <a:pt x="370351" y="28559"/>
                </a:lnTo>
                <a:cubicBezTo>
                  <a:pt x="400194" y="174396"/>
                  <a:pt x="529230" y="284100"/>
                  <a:pt x="683889" y="284100"/>
                </a:cubicBezTo>
                <a:cubicBezTo>
                  <a:pt x="838548" y="284100"/>
                  <a:pt x="967585" y="174396"/>
                  <a:pt x="997427" y="28559"/>
                </a:cubicBezTo>
                <a:lnTo>
                  <a:pt x="1000306" y="0"/>
                </a:lnTo>
                <a:lnTo>
                  <a:pt x="1389163" y="0"/>
                </a:lnTo>
                <a:lnTo>
                  <a:pt x="1389163" y="671954"/>
                </a:lnTo>
                <a:lnTo>
                  <a:pt x="0" y="67195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301752" r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52" name="Text Placeholder 75">
            <a:extLst>
              <a:ext uri="{FF2B5EF4-FFF2-40B4-BE49-F238E27FC236}">
                <a16:creationId xmlns:a16="http://schemas.microsoft.com/office/drawing/2014/main" id="{9184357D-E0BA-AF56-35C7-F71DE905AAFE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2699095" y="2817191"/>
            <a:ext cx="1188720" cy="23056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0" name="Picture Placeholder 31">
            <a:extLst>
              <a:ext uri="{FF2B5EF4-FFF2-40B4-BE49-F238E27FC236}">
                <a16:creationId xmlns:a16="http://schemas.microsoft.com/office/drawing/2014/main" id="{CC22F1AF-823D-EB71-0111-A88993E8FE84}"/>
              </a:ext>
            </a:extLst>
          </p:cNvPr>
          <p:cNvSpPr>
            <a:spLocks noGrp="1" noChangeAspect="1"/>
          </p:cNvSpPr>
          <p:nvPr>
            <p:ph type="pic" sz="quarter" idx="122"/>
          </p:nvPr>
        </p:nvSpPr>
        <p:spPr>
          <a:xfrm>
            <a:off x="2968589" y="3634999"/>
            <a:ext cx="621792" cy="621792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9">
            <a:extLst>
              <a:ext uri="{FF2B5EF4-FFF2-40B4-BE49-F238E27FC236}">
                <a16:creationId xmlns:a16="http://schemas.microsoft.com/office/drawing/2014/main" id="{C22ACAE8-4DCF-ACEC-A9C7-970647078C00}"/>
              </a:ext>
            </a:extLst>
          </p:cNvPr>
          <p:cNvSpPr>
            <a:spLocks noGrp="1"/>
          </p:cNvSpPr>
          <p:nvPr>
            <p:ph type="body" sz="quarter" idx="123" hasCustomPrompt="1"/>
          </p:nvPr>
        </p:nvSpPr>
        <p:spPr>
          <a:xfrm>
            <a:off x="2598874" y="3987896"/>
            <a:ext cx="1389163" cy="671954"/>
          </a:xfrm>
          <a:custGeom>
            <a:avLst/>
            <a:gdLst>
              <a:gd name="connsiteX0" fmla="*/ 0 w 1389163"/>
              <a:gd name="connsiteY0" fmla="*/ 355980 h 1027934"/>
              <a:gd name="connsiteX1" fmla="*/ 367472 w 1389163"/>
              <a:gd name="connsiteY1" fmla="*/ 355980 h 1027934"/>
              <a:gd name="connsiteX2" fmla="*/ 370351 w 1389163"/>
              <a:gd name="connsiteY2" fmla="*/ 384539 h 1027934"/>
              <a:gd name="connsiteX3" fmla="*/ 683889 w 1389163"/>
              <a:gd name="connsiteY3" fmla="*/ 640080 h 1027934"/>
              <a:gd name="connsiteX4" fmla="*/ 997427 w 1389163"/>
              <a:gd name="connsiteY4" fmla="*/ 384539 h 1027934"/>
              <a:gd name="connsiteX5" fmla="*/ 1000306 w 1389163"/>
              <a:gd name="connsiteY5" fmla="*/ 355980 h 1027934"/>
              <a:gd name="connsiteX6" fmla="*/ 1389163 w 1389163"/>
              <a:gd name="connsiteY6" fmla="*/ 355980 h 1027934"/>
              <a:gd name="connsiteX7" fmla="*/ 1389163 w 1389163"/>
              <a:gd name="connsiteY7" fmla="*/ 1027934 h 1027934"/>
              <a:gd name="connsiteX8" fmla="*/ 0 w 1389163"/>
              <a:gd name="connsiteY8" fmla="*/ 1027934 h 1027934"/>
              <a:gd name="connsiteX9" fmla="*/ 683889 w 1389163"/>
              <a:gd name="connsiteY9" fmla="*/ 0 h 1027934"/>
              <a:gd name="connsiteX10" fmla="*/ 1003929 w 1389163"/>
              <a:gd name="connsiteY10" fmla="*/ 320040 h 1027934"/>
              <a:gd name="connsiteX11" fmla="*/ 1000306 w 1389163"/>
              <a:gd name="connsiteY11" fmla="*/ 355980 h 1027934"/>
              <a:gd name="connsiteX12" fmla="*/ 367472 w 1389163"/>
              <a:gd name="connsiteY12" fmla="*/ 355980 h 1027934"/>
              <a:gd name="connsiteX13" fmla="*/ 363849 w 1389163"/>
              <a:gd name="connsiteY13" fmla="*/ 320040 h 1027934"/>
              <a:gd name="connsiteX14" fmla="*/ 683889 w 1389163"/>
              <a:gd name="connsiteY14" fmla="*/ 0 h 1027934"/>
              <a:gd name="connsiteX0" fmla="*/ 0 w 1389163"/>
              <a:gd name="connsiteY0" fmla="*/ 105706 h 777660"/>
              <a:gd name="connsiteX1" fmla="*/ 367472 w 1389163"/>
              <a:gd name="connsiteY1" fmla="*/ 105706 h 777660"/>
              <a:gd name="connsiteX2" fmla="*/ 370351 w 1389163"/>
              <a:gd name="connsiteY2" fmla="*/ 134265 h 777660"/>
              <a:gd name="connsiteX3" fmla="*/ 683889 w 1389163"/>
              <a:gd name="connsiteY3" fmla="*/ 389806 h 777660"/>
              <a:gd name="connsiteX4" fmla="*/ 997427 w 1389163"/>
              <a:gd name="connsiteY4" fmla="*/ 134265 h 777660"/>
              <a:gd name="connsiteX5" fmla="*/ 1000306 w 1389163"/>
              <a:gd name="connsiteY5" fmla="*/ 105706 h 777660"/>
              <a:gd name="connsiteX6" fmla="*/ 1389163 w 1389163"/>
              <a:gd name="connsiteY6" fmla="*/ 105706 h 777660"/>
              <a:gd name="connsiteX7" fmla="*/ 1389163 w 1389163"/>
              <a:gd name="connsiteY7" fmla="*/ 777660 h 777660"/>
              <a:gd name="connsiteX8" fmla="*/ 0 w 1389163"/>
              <a:gd name="connsiteY8" fmla="*/ 777660 h 777660"/>
              <a:gd name="connsiteX9" fmla="*/ 0 w 1389163"/>
              <a:gd name="connsiteY9" fmla="*/ 105706 h 777660"/>
              <a:gd name="connsiteX10" fmla="*/ 657219 w 1389163"/>
              <a:gd name="connsiteY10" fmla="*/ 107866 h 777660"/>
              <a:gd name="connsiteX11" fmla="*/ 1003929 w 1389163"/>
              <a:gd name="connsiteY11" fmla="*/ 69766 h 777660"/>
              <a:gd name="connsiteX12" fmla="*/ 1000306 w 1389163"/>
              <a:gd name="connsiteY12" fmla="*/ 105706 h 777660"/>
              <a:gd name="connsiteX13" fmla="*/ 367472 w 1389163"/>
              <a:gd name="connsiteY13" fmla="*/ 105706 h 777660"/>
              <a:gd name="connsiteX14" fmla="*/ 363849 w 1389163"/>
              <a:gd name="connsiteY14" fmla="*/ 69766 h 777660"/>
              <a:gd name="connsiteX15" fmla="*/ 657219 w 1389163"/>
              <a:gd name="connsiteY15" fmla="*/ 107866 h 777660"/>
              <a:gd name="connsiteX0" fmla="*/ 0 w 1389163"/>
              <a:gd name="connsiteY0" fmla="*/ 106800 h 778754"/>
              <a:gd name="connsiteX1" fmla="*/ 367472 w 1389163"/>
              <a:gd name="connsiteY1" fmla="*/ 106800 h 778754"/>
              <a:gd name="connsiteX2" fmla="*/ 370351 w 1389163"/>
              <a:gd name="connsiteY2" fmla="*/ 135359 h 778754"/>
              <a:gd name="connsiteX3" fmla="*/ 683889 w 1389163"/>
              <a:gd name="connsiteY3" fmla="*/ 390900 h 778754"/>
              <a:gd name="connsiteX4" fmla="*/ 997427 w 1389163"/>
              <a:gd name="connsiteY4" fmla="*/ 135359 h 778754"/>
              <a:gd name="connsiteX5" fmla="*/ 1000306 w 1389163"/>
              <a:gd name="connsiteY5" fmla="*/ 106800 h 778754"/>
              <a:gd name="connsiteX6" fmla="*/ 1389163 w 1389163"/>
              <a:gd name="connsiteY6" fmla="*/ 106800 h 778754"/>
              <a:gd name="connsiteX7" fmla="*/ 1389163 w 1389163"/>
              <a:gd name="connsiteY7" fmla="*/ 778754 h 778754"/>
              <a:gd name="connsiteX8" fmla="*/ 0 w 1389163"/>
              <a:gd name="connsiteY8" fmla="*/ 778754 h 778754"/>
              <a:gd name="connsiteX9" fmla="*/ 0 w 1389163"/>
              <a:gd name="connsiteY9" fmla="*/ 106800 h 778754"/>
              <a:gd name="connsiteX10" fmla="*/ 657219 w 1389163"/>
              <a:gd name="connsiteY10" fmla="*/ 108960 h 778754"/>
              <a:gd name="connsiteX11" fmla="*/ 1000306 w 1389163"/>
              <a:gd name="connsiteY11" fmla="*/ 106800 h 778754"/>
              <a:gd name="connsiteX12" fmla="*/ 367472 w 1389163"/>
              <a:gd name="connsiteY12" fmla="*/ 106800 h 778754"/>
              <a:gd name="connsiteX13" fmla="*/ 363849 w 1389163"/>
              <a:gd name="connsiteY13" fmla="*/ 70860 h 778754"/>
              <a:gd name="connsiteX14" fmla="*/ 657219 w 1389163"/>
              <a:gd name="connsiteY14" fmla="*/ 108960 h 7787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10" fmla="*/ 657219 w 1389163"/>
              <a:gd name="connsiteY10" fmla="*/ 2160 h 671954"/>
              <a:gd name="connsiteX11" fmla="*/ 1000306 w 1389163"/>
              <a:gd name="connsiteY11" fmla="*/ 0 h 671954"/>
              <a:gd name="connsiteX12" fmla="*/ 367472 w 1389163"/>
              <a:gd name="connsiteY12" fmla="*/ 0 h 671954"/>
              <a:gd name="connsiteX13" fmla="*/ 657219 w 1389163"/>
              <a:gd name="connsiteY13" fmla="*/ 2160 h 6719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10" fmla="*/ 367472 w 1389163"/>
              <a:gd name="connsiteY10" fmla="*/ 0 h 671954"/>
              <a:gd name="connsiteX11" fmla="*/ 1000306 w 1389163"/>
              <a:gd name="connsiteY11" fmla="*/ 0 h 671954"/>
              <a:gd name="connsiteX12" fmla="*/ 367472 w 1389163"/>
              <a:gd name="connsiteY12" fmla="*/ 0 h 6719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9163" h="671954">
                <a:moveTo>
                  <a:pt x="0" y="0"/>
                </a:moveTo>
                <a:lnTo>
                  <a:pt x="367472" y="0"/>
                </a:lnTo>
                <a:lnTo>
                  <a:pt x="370351" y="28559"/>
                </a:lnTo>
                <a:cubicBezTo>
                  <a:pt x="400194" y="174396"/>
                  <a:pt x="529230" y="284100"/>
                  <a:pt x="683889" y="284100"/>
                </a:cubicBezTo>
                <a:cubicBezTo>
                  <a:pt x="838548" y="284100"/>
                  <a:pt x="967585" y="174396"/>
                  <a:pt x="997427" y="28559"/>
                </a:cubicBezTo>
                <a:lnTo>
                  <a:pt x="1000306" y="0"/>
                </a:lnTo>
                <a:lnTo>
                  <a:pt x="1389163" y="0"/>
                </a:lnTo>
                <a:lnTo>
                  <a:pt x="1389163" y="671954"/>
                </a:lnTo>
                <a:lnTo>
                  <a:pt x="0" y="67195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301752" r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12" name="Text Placeholder 75">
            <a:extLst>
              <a:ext uri="{FF2B5EF4-FFF2-40B4-BE49-F238E27FC236}">
                <a16:creationId xmlns:a16="http://schemas.microsoft.com/office/drawing/2014/main" id="{671F893D-1ED8-2D1B-AEBF-CF8DEB8E2E4D}"/>
              </a:ext>
            </a:extLst>
          </p:cNvPr>
          <p:cNvSpPr>
            <a:spLocks noGrp="1"/>
          </p:cNvSpPr>
          <p:nvPr>
            <p:ph type="body" sz="quarter" idx="124" hasCustomPrompt="1"/>
          </p:nvPr>
        </p:nvSpPr>
        <p:spPr>
          <a:xfrm>
            <a:off x="2699095" y="4409953"/>
            <a:ext cx="1188720" cy="23056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3" name="Picture Placeholder 31">
            <a:extLst>
              <a:ext uri="{FF2B5EF4-FFF2-40B4-BE49-F238E27FC236}">
                <a16:creationId xmlns:a16="http://schemas.microsoft.com/office/drawing/2014/main" id="{40AB3493-7543-171A-01CD-300CEB2CA4FE}"/>
              </a:ext>
            </a:extLst>
          </p:cNvPr>
          <p:cNvSpPr>
            <a:spLocks noGrp="1" noChangeAspect="1"/>
          </p:cNvSpPr>
          <p:nvPr>
            <p:ph type="pic" sz="quarter" idx="125"/>
          </p:nvPr>
        </p:nvSpPr>
        <p:spPr>
          <a:xfrm>
            <a:off x="2968589" y="5210254"/>
            <a:ext cx="621792" cy="621792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9">
            <a:extLst>
              <a:ext uri="{FF2B5EF4-FFF2-40B4-BE49-F238E27FC236}">
                <a16:creationId xmlns:a16="http://schemas.microsoft.com/office/drawing/2014/main" id="{D4CB1353-2609-C764-3738-61642892EB44}"/>
              </a:ext>
            </a:extLst>
          </p:cNvPr>
          <p:cNvSpPr>
            <a:spLocks noGrp="1"/>
          </p:cNvSpPr>
          <p:nvPr>
            <p:ph type="body" sz="quarter" idx="126" hasCustomPrompt="1"/>
          </p:nvPr>
        </p:nvSpPr>
        <p:spPr>
          <a:xfrm>
            <a:off x="2598874" y="5563151"/>
            <a:ext cx="1389163" cy="671954"/>
          </a:xfrm>
          <a:custGeom>
            <a:avLst/>
            <a:gdLst>
              <a:gd name="connsiteX0" fmla="*/ 0 w 1389163"/>
              <a:gd name="connsiteY0" fmla="*/ 355980 h 1027934"/>
              <a:gd name="connsiteX1" fmla="*/ 367472 w 1389163"/>
              <a:gd name="connsiteY1" fmla="*/ 355980 h 1027934"/>
              <a:gd name="connsiteX2" fmla="*/ 370351 w 1389163"/>
              <a:gd name="connsiteY2" fmla="*/ 384539 h 1027934"/>
              <a:gd name="connsiteX3" fmla="*/ 683889 w 1389163"/>
              <a:gd name="connsiteY3" fmla="*/ 640080 h 1027934"/>
              <a:gd name="connsiteX4" fmla="*/ 997427 w 1389163"/>
              <a:gd name="connsiteY4" fmla="*/ 384539 h 1027934"/>
              <a:gd name="connsiteX5" fmla="*/ 1000306 w 1389163"/>
              <a:gd name="connsiteY5" fmla="*/ 355980 h 1027934"/>
              <a:gd name="connsiteX6" fmla="*/ 1389163 w 1389163"/>
              <a:gd name="connsiteY6" fmla="*/ 355980 h 1027934"/>
              <a:gd name="connsiteX7" fmla="*/ 1389163 w 1389163"/>
              <a:gd name="connsiteY7" fmla="*/ 1027934 h 1027934"/>
              <a:gd name="connsiteX8" fmla="*/ 0 w 1389163"/>
              <a:gd name="connsiteY8" fmla="*/ 1027934 h 1027934"/>
              <a:gd name="connsiteX9" fmla="*/ 683889 w 1389163"/>
              <a:gd name="connsiteY9" fmla="*/ 0 h 1027934"/>
              <a:gd name="connsiteX10" fmla="*/ 1003929 w 1389163"/>
              <a:gd name="connsiteY10" fmla="*/ 320040 h 1027934"/>
              <a:gd name="connsiteX11" fmla="*/ 1000306 w 1389163"/>
              <a:gd name="connsiteY11" fmla="*/ 355980 h 1027934"/>
              <a:gd name="connsiteX12" fmla="*/ 367472 w 1389163"/>
              <a:gd name="connsiteY12" fmla="*/ 355980 h 1027934"/>
              <a:gd name="connsiteX13" fmla="*/ 363849 w 1389163"/>
              <a:gd name="connsiteY13" fmla="*/ 320040 h 1027934"/>
              <a:gd name="connsiteX14" fmla="*/ 683889 w 1389163"/>
              <a:gd name="connsiteY14" fmla="*/ 0 h 1027934"/>
              <a:gd name="connsiteX0" fmla="*/ 0 w 1389163"/>
              <a:gd name="connsiteY0" fmla="*/ 105706 h 777660"/>
              <a:gd name="connsiteX1" fmla="*/ 367472 w 1389163"/>
              <a:gd name="connsiteY1" fmla="*/ 105706 h 777660"/>
              <a:gd name="connsiteX2" fmla="*/ 370351 w 1389163"/>
              <a:gd name="connsiteY2" fmla="*/ 134265 h 777660"/>
              <a:gd name="connsiteX3" fmla="*/ 683889 w 1389163"/>
              <a:gd name="connsiteY3" fmla="*/ 389806 h 777660"/>
              <a:gd name="connsiteX4" fmla="*/ 997427 w 1389163"/>
              <a:gd name="connsiteY4" fmla="*/ 134265 h 777660"/>
              <a:gd name="connsiteX5" fmla="*/ 1000306 w 1389163"/>
              <a:gd name="connsiteY5" fmla="*/ 105706 h 777660"/>
              <a:gd name="connsiteX6" fmla="*/ 1389163 w 1389163"/>
              <a:gd name="connsiteY6" fmla="*/ 105706 h 777660"/>
              <a:gd name="connsiteX7" fmla="*/ 1389163 w 1389163"/>
              <a:gd name="connsiteY7" fmla="*/ 777660 h 777660"/>
              <a:gd name="connsiteX8" fmla="*/ 0 w 1389163"/>
              <a:gd name="connsiteY8" fmla="*/ 777660 h 777660"/>
              <a:gd name="connsiteX9" fmla="*/ 0 w 1389163"/>
              <a:gd name="connsiteY9" fmla="*/ 105706 h 777660"/>
              <a:gd name="connsiteX10" fmla="*/ 657219 w 1389163"/>
              <a:gd name="connsiteY10" fmla="*/ 107866 h 777660"/>
              <a:gd name="connsiteX11" fmla="*/ 1003929 w 1389163"/>
              <a:gd name="connsiteY11" fmla="*/ 69766 h 777660"/>
              <a:gd name="connsiteX12" fmla="*/ 1000306 w 1389163"/>
              <a:gd name="connsiteY12" fmla="*/ 105706 h 777660"/>
              <a:gd name="connsiteX13" fmla="*/ 367472 w 1389163"/>
              <a:gd name="connsiteY13" fmla="*/ 105706 h 777660"/>
              <a:gd name="connsiteX14" fmla="*/ 363849 w 1389163"/>
              <a:gd name="connsiteY14" fmla="*/ 69766 h 777660"/>
              <a:gd name="connsiteX15" fmla="*/ 657219 w 1389163"/>
              <a:gd name="connsiteY15" fmla="*/ 107866 h 777660"/>
              <a:gd name="connsiteX0" fmla="*/ 0 w 1389163"/>
              <a:gd name="connsiteY0" fmla="*/ 106800 h 778754"/>
              <a:gd name="connsiteX1" fmla="*/ 367472 w 1389163"/>
              <a:gd name="connsiteY1" fmla="*/ 106800 h 778754"/>
              <a:gd name="connsiteX2" fmla="*/ 370351 w 1389163"/>
              <a:gd name="connsiteY2" fmla="*/ 135359 h 778754"/>
              <a:gd name="connsiteX3" fmla="*/ 683889 w 1389163"/>
              <a:gd name="connsiteY3" fmla="*/ 390900 h 778754"/>
              <a:gd name="connsiteX4" fmla="*/ 997427 w 1389163"/>
              <a:gd name="connsiteY4" fmla="*/ 135359 h 778754"/>
              <a:gd name="connsiteX5" fmla="*/ 1000306 w 1389163"/>
              <a:gd name="connsiteY5" fmla="*/ 106800 h 778754"/>
              <a:gd name="connsiteX6" fmla="*/ 1389163 w 1389163"/>
              <a:gd name="connsiteY6" fmla="*/ 106800 h 778754"/>
              <a:gd name="connsiteX7" fmla="*/ 1389163 w 1389163"/>
              <a:gd name="connsiteY7" fmla="*/ 778754 h 778754"/>
              <a:gd name="connsiteX8" fmla="*/ 0 w 1389163"/>
              <a:gd name="connsiteY8" fmla="*/ 778754 h 778754"/>
              <a:gd name="connsiteX9" fmla="*/ 0 w 1389163"/>
              <a:gd name="connsiteY9" fmla="*/ 106800 h 778754"/>
              <a:gd name="connsiteX10" fmla="*/ 657219 w 1389163"/>
              <a:gd name="connsiteY10" fmla="*/ 108960 h 778754"/>
              <a:gd name="connsiteX11" fmla="*/ 1000306 w 1389163"/>
              <a:gd name="connsiteY11" fmla="*/ 106800 h 778754"/>
              <a:gd name="connsiteX12" fmla="*/ 367472 w 1389163"/>
              <a:gd name="connsiteY12" fmla="*/ 106800 h 778754"/>
              <a:gd name="connsiteX13" fmla="*/ 363849 w 1389163"/>
              <a:gd name="connsiteY13" fmla="*/ 70860 h 778754"/>
              <a:gd name="connsiteX14" fmla="*/ 657219 w 1389163"/>
              <a:gd name="connsiteY14" fmla="*/ 108960 h 7787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10" fmla="*/ 657219 w 1389163"/>
              <a:gd name="connsiteY10" fmla="*/ 2160 h 671954"/>
              <a:gd name="connsiteX11" fmla="*/ 1000306 w 1389163"/>
              <a:gd name="connsiteY11" fmla="*/ 0 h 671954"/>
              <a:gd name="connsiteX12" fmla="*/ 367472 w 1389163"/>
              <a:gd name="connsiteY12" fmla="*/ 0 h 671954"/>
              <a:gd name="connsiteX13" fmla="*/ 657219 w 1389163"/>
              <a:gd name="connsiteY13" fmla="*/ 2160 h 6719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10" fmla="*/ 367472 w 1389163"/>
              <a:gd name="connsiteY10" fmla="*/ 0 h 671954"/>
              <a:gd name="connsiteX11" fmla="*/ 1000306 w 1389163"/>
              <a:gd name="connsiteY11" fmla="*/ 0 h 671954"/>
              <a:gd name="connsiteX12" fmla="*/ 367472 w 1389163"/>
              <a:gd name="connsiteY12" fmla="*/ 0 h 6719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9163" h="671954">
                <a:moveTo>
                  <a:pt x="0" y="0"/>
                </a:moveTo>
                <a:lnTo>
                  <a:pt x="367472" y="0"/>
                </a:lnTo>
                <a:lnTo>
                  <a:pt x="370351" y="28559"/>
                </a:lnTo>
                <a:cubicBezTo>
                  <a:pt x="400194" y="174396"/>
                  <a:pt x="529230" y="284100"/>
                  <a:pt x="683889" y="284100"/>
                </a:cubicBezTo>
                <a:cubicBezTo>
                  <a:pt x="838548" y="284100"/>
                  <a:pt x="967585" y="174396"/>
                  <a:pt x="997427" y="28559"/>
                </a:cubicBezTo>
                <a:lnTo>
                  <a:pt x="1000306" y="0"/>
                </a:lnTo>
                <a:lnTo>
                  <a:pt x="1389163" y="0"/>
                </a:lnTo>
                <a:lnTo>
                  <a:pt x="1389163" y="671954"/>
                </a:lnTo>
                <a:lnTo>
                  <a:pt x="0" y="67195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301752" r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16" name="Text Placeholder 75">
            <a:extLst>
              <a:ext uri="{FF2B5EF4-FFF2-40B4-BE49-F238E27FC236}">
                <a16:creationId xmlns:a16="http://schemas.microsoft.com/office/drawing/2014/main" id="{B188337C-9B49-98FF-B9C2-29EFBD7F41F3}"/>
              </a:ext>
            </a:extLst>
          </p:cNvPr>
          <p:cNvSpPr>
            <a:spLocks noGrp="1"/>
          </p:cNvSpPr>
          <p:nvPr>
            <p:ph type="body" sz="quarter" idx="127" hasCustomPrompt="1"/>
          </p:nvPr>
        </p:nvSpPr>
        <p:spPr>
          <a:xfrm>
            <a:off x="2699095" y="5985208"/>
            <a:ext cx="1188720" cy="23056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3" name="Picture Placeholder 31">
            <a:extLst>
              <a:ext uri="{FF2B5EF4-FFF2-40B4-BE49-F238E27FC236}">
                <a16:creationId xmlns:a16="http://schemas.microsoft.com/office/drawing/2014/main" id="{B488AE11-C26C-E451-4166-43BA85C623AB}"/>
              </a:ext>
            </a:extLst>
          </p:cNvPr>
          <p:cNvSpPr>
            <a:spLocks noGrp="1" noChangeAspect="1"/>
          </p:cNvSpPr>
          <p:nvPr>
            <p:ph type="pic" sz="quarter" idx="58"/>
          </p:nvPr>
        </p:nvSpPr>
        <p:spPr>
          <a:xfrm>
            <a:off x="5480688" y="2581428"/>
            <a:ext cx="1234440" cy="12344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Text Placeholder 19">
            <a:extLst>
              <a:ext uri="{FF2B5EF4-FFF2-40B4-BE49-F238E27FC236}">
                <a16:creationId xmlns:a16="http://schemas.microsoft.com/office/drawing/2014/main" id="{1ABB64E4-211F-E174-6E2F-1501BB18220C}"/>
              </a:ext>
            </a:extLst>
          </p:cNvPr>
          <p:cNvSpPr>
            <a:spLocks noGrp="1"/>
          </p:cNvSpPr>
          <p:nvPr>
            <p:ph type="body" sz="quarter" idx="139" hasCustomPrompt="1"/>
          </p:nvPr>
        </p:nvSpPr>
        <p:spPr>
          <a:xfrm>
            <a:off x="5179774" y="3529835"/>
            <a:ext cx="1859419" cy="933574"/>
          </a:xfrm>
          <a:custGeom>
            <a:avLst/>
            <a:gdLst>
              <a:gd name="connsiteX0" fmla="*/ 0 w 1389163"/>
              <a:gd name="connsiteY0" fmla="*/ 355980 h 1027934"/>
              <a:gd name="connsiteX1" fmla="*/ 367472 w 1389163"/>
              <a:gd name="connsiteY1" fmla="*/ 355980 h 1027934"/>
              <a:gd name="connsiteX2" fmla="*/ 370351 w 1389163"/>
              <a:gd name="connsiteY2" fmla="*/ 384539 h 1027934"/>
              <a:gd name="connsiteX3" fmla="*/ 683889 w 1389163"/>
              <a:gd name="connsiteY3" fmla="*/ 640080 h 1027934"/>
              <a:gd name="connsiteX4" fmla="*/ 997427 w 1389163"/>
              <a:gd name="connsiteY4" fmla="*/ 384539 h 1027934"/>
              <a:gd name="connsiteX5" fmla="*/ 1000306 w 1389163"/>
              <a:gd name="connsiteY5" fmla="*/ 355980 h 1027934"/>
              <a:gd name="connsiteX6" fmla="*/ 1389163 w 1389163"/>
              <a:gd name="connsiteY6" fmla="*/ 355980 h 1027934"/>
              <a:gd name="connsiteX7" fmla="*/ 1389163 w 1389163"/>
              <a:gd name="connsiteY7" fmla="*/ 1027934 h 1027934"/>
              <a:gd name="connsiteX8" fmla="*/ 0 w 1389163"/>
              <a:gd name="connsiteY8" fmla="*/ 1027934 h 1027934"/>
              <a:gd name="connsiteX9" fmla="*/ 683889 w 1389163"/>
              <a:gd name="connsiteY9" fmla="*/ 0 h 1027934"/>
              <a:gd name="connsiteX10" fmla="*/ 1003929 w 1389163"/>
              <a:gd name="connsiteY10" fmla="*/ 320040 h 1027934"/>
              <a:gd name="connsiteX11" fmla="*/ 1000306 w 1389163"/>
              <a:gd name="connsiteY11" fmla="*/ 355980 h 1027934"/>
              <a:gd name="connsiteX12" fmla="*/ 367472 w 1389163"/>
              <a:gd name="connsiteY12" fmla="*/ 355980 h 1027934"/>
              <a:gd name="connsiteX13" fmla="*/ 363849 w 1389163"/>
              <a:gd name="connsiteY13" fmla="*/ 320040 h 1027934"/>
              <a:gd name="connsiteX14" fmla="*/ 683889 w 1389163"/>
              <a:gd name="connsiteY14" fmla="*/ 0 h 1027934"/>
              <a:gd name="connsiteX0" fmla="*/ 0 w 1389163"/>
              <a:gd name="connsiteY0" fmla="*/ 105706 h 777660"/>
              <a:gd name="connsiteX1" fmla="*/ 367472 w 1389163"/>
              <a:gd name="connsiteY1" fmla="*/ 105706 h 777660"/>
              <a:gd name="connsiteX2" fmla="*/ 370351 w 1389163"/>
              <a:gd name="connsiteY2" fmla="*/ 134265 h 777660"/>
              <a:gd name="connsiteX3" fmla="*/ 683889 w 1389163"/>
              <a:gd name="connsiteY3" fmla="*/ 389806 h 777660"/>
              <a:gd name="connsiteX4" fmla="*/ 997427 w 1389163"/>
              <a:gd name="connsiteY4" fmla="*/ 134265 h 777660"/>
              <a:gd name="connsiteX5" fmla="*/ 1000306 w 1389163"/>
              <a:gd name="connsiteY5" fmla="*/ 105706 h 777660"/>
              <a:gd name="connsiteX6" fmla="*/ 1389163 w 1389163"/>
              <a:gd name="connsiteY6" fmla="*/ 105706 h 777660"/>
              <a:gd name="connsiteX7" fmla="*/ 1389163 w 1389163"/>
              <a:gd name="connsiteY7" fmla="*/ 777660 h 777660"/>
              <a:gd name="connsiteX8" fmla="*/ 0 w 1389163"/>
              <a:gd name="connsiteY8" fmla="*/ 777660 h 777660"/>
              <a:gd name="connsiteX9" fmla="*/ 0 w 1389163"/>
              <a:gd name="connsiteY9" fmla="*/ 105706 h 777660"/>
              <a:gd name="connsiteX10" fmla="*/ 657219 w 1389163"/>
              <a:gd name="connsiteY10" fmla="*/ 107866 h 777660"/>
              <a:gd name="connsiteX11" fmla="*/ 1003929 w 1389163"/>
              <a:gd name="connsiteY11" fmla="*/ 69766 h 777660"/>
              <a:gd name="connsiteX12" fmla="*/ 1000306 w 1389163"/>
              <a:gd name="connsiteY12" fmla="*/ 105706 h 777660"/>
              <a:gd name="connsiteX13" fmla="*/ 367472 w 1389163"/>
              <a:gd name="connsiteY13" fmla="*/ 105706 h 777660"/>
              <a:gd name="connsiteX14" fmla="*/ 363849 w 1389163"/>
              <a:gd name="connsiteY14" fmla="*/ 69766 h 777660"/>
              <a:gd name="connsiteX15" fmla="*/ 657219 w 1389163"/>
              <a:gd name="connsiteY15" fmla="*/ 107866 h 777660"/>
              <a:gd name="connsiteX0" fmla="*/ 0 w 1389163"/>
              <a:gd name="connsiteY0" fmla="*/ 106800 h 778754"/>
              <a:gd name="connsiteX1" fmla="*/ 367472 w 1389163"/>
              <a:gd name="connsiteY1" fmla="*/ 106800 h 778754"/>
              <a:gd name="connsiteX2" fmla="*/ 370351 w 1389163"/>
              <a:gd name="connsiteY2" fmla="*/ 135359 h 778754"/>
              <a:gd name="connsiteX3" fmla="*/ 683889 w 1389163"/>
              <a:gd name="connsiteY3" fmla="*/ 390900 h 778754"/>
              <a:gd name="connsiteX4" fmla="*/ 997427 w 1389163"/>
              <a:gd name="connsiteY4" fmla="*/ 135359 h 778754"/>
              <a:gd name="connsiteX5" fmla="*/ 1000306 w 1389163"/>
              <a:gd name="connsiteY5" fmla="*/ 106800 h 778754"/>
              <a:gd name="connsiteX6" fmla="*/ 1389163 w 1389163"/>
              <a:gd name="connsiteY6" fmla="*/ 106800 h 778754"/>
              <a:gd name="connsiteX7" fmla="*/ 1389163 w 1389163"/>
              <a:gd name="connsiteY7" fmla="*/ 778754 h 778754"/>
              <a:gd name="connsiteX8" fmla="*/ 0 w 1389163"/>
              <a:gd name="connsiteY8" fmla="*/ 778754 h 778754"/>
              <a:gd name="connsiteX9" fmla="*/ 0 w 1389163"/>
              <a:gd name="connsiteY9" fmla="*/ 106800 h 778754"/>
              <a:gd name="connsiteX10" fmla="*/ 657219 w 1389163"/>
              <a:gd name="connsiteY10" fmla="*/ 108960 h 778754"/>
              <a:gd name="connsiteX11" fmla="*/ 1000306 w 1389163"/>
              <a:gd name="connsiteY11" fmla="*/ 106800 h 778754"/>
              <a:gd name="connsiteX12" fmla="*/ 367472 w 1389163"/>
              <a:gd name="connsiteY12" fmla="*/ 106800 h 778754"/>
              <a:gd name="connsiteX13" fmla="*/ 363849 w 1389163"/>
              <a:gd name="connsiteY13" fmla="*/ 70860 h 778754"/>
              <a:gd name="connsiteX14" fmla="*/ 657219 w 1389163"/>
              <a:gd name="connsiteY14" fmla="*/ 108960 h 7787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10" fmla="*/ 657219 w 1389163"/>
              <a:gd name="connsiteY10" fmla="*/ 2160 h 671954"/>
              <a:gd name="connsiteX11" fmla="*/ 1000306 w 1389163"/>
              <a:gd name="connsiteY11" fmla="*/ 0 h 671954"/>
              <a:gd name="connsiteX12" fmla="*/ 367472 w 1389163"/>
              <a:gd name="connsiteY12" fmla="*/ 0 h 671954"/>
              <a:gd name="connsiteX13" fmla="*/ 657219 w 1389163"/>
              <a:gd name="connsiteY13" fmla="*/ 2160 h 6719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10" fmla="*/ 367472 w 1389163"/>
              <a:gd name="connsiteY10" fmla="*/ 0 h 671954"/>
              <a:gd name="connsiteX11" fmla="*/ 1000306 w 1389163"/>
              <a:gd name="connsiteY11" fmla="*/ 0 h 671954"/>
              <a:gd name="connsiteX12" fmla="*/ 367472 w 1389163"/>
              <a:gd name="connsiteY12" fmla="*/ 0 h 6719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0" fmla="*/ 0 w 1391703"/>
              <a:gd name="connsiteY0" fmla="*/ 0 h 928494"/>
              <a:gd name="connsiteX1" fmla="*/ 367472 w 1391703"/>
              <a:gd name="connsiteY1" fmla="*/ 0 h 928494"/>
              <a:gd name="connsiteX2" fmla="*/ 370351 w 1391703"/>
              <a:gd name="connsiteY2" fmla="*/ 28559 h 928494"/>
              <a:gd name="connsiteX3" fmla="*/ 683889 w 1391703"/>
              <a:gd name="connsiteY3" fmla="*/ 284100 h 928494"/>
              <a:gd name="connsiteX4" fmla="*/ 997427 w 1391703"/>
              <a:gd name="connsiteY4" fmla="*/ 28559 h 928494"/>
              <a:gd name="connsiteX5" fmla="*/ 1000306 w 1391703"/>
              <a:gd name="connsiteY5" fmla="*/ 0 h 928494"/>
              <a:gd name="connsiteX6" fmla="*/ 1389163 w 1391703"/>
              <a:gd name="connsiteY6" fmla="*/ 0 h 928494"/>
              <a:gd name="connsiteX7" fmla="*/ 1391703 w 1391703"/>
              <a:gd name="connsiteY7" fmla="*/ 928494 h 928494"/>
              <a:gd name="connsiteX8" fmla="*/ 0 w 1391703"/>
              <a:gd name="connsiteY8" fmla="*/ 671954 h 928494"/>
              <a:gd name="connsiteX9" fmla="*/ 0 w 1391703"/>
              <a:gd name="connsiteY9" fmla="*/ 0 h 928494"/>
              <a:gd name="connsiteX0" fmla="*/ 0 w 1391703"/>
              <a:gd name="connsiteY0" fmla="*/ 0 h 928494"/>
              <a:gd name="connsiteX1" fmla="*/ 367472 w 1391703"/>
              <a:gd name="connsiteY1" fmla="*/ 0 h 928494"/>
              <a:gd name="connsiteX2" fmla="*/ 370351 w 1391703"/>
              <a:gd name="connsiteY2" fmla="*/ 28559 h 928494"/>
              <a:gd name="connsiteX3" fmla="*/ 683889 w 1391703"/>
              <a:gd name="connsiteY3" fmla="*/ 284100 h 928494"/>
              <a:gd name="connsiteX4" fmla="*/ 997427 w 1391703"/>
              <a:gd name="connsiteY4" fmla="*/ 28559 h 928494"/>
              <a:gd name="connsiteX5" fmla="*/ 1000306 w 1391703"/>
              <a:gd name="connsiteY5" fmla="*/ 0 h 928494"/>
              <a:gd name="connsiteX6" fmla="*/ 1389163 w 1391703"/>
              <a:gd name="connsiteY6" fmla="*/ 0 h 928494"/>
              <a:gd name="connsiteX7" fmla="*/ 1391703 w 1391703"/>
              <a:gd name="connsiteY7" fmla="*/ 928494 h 928494"/>
              <a:gd name="connsiteX8" fmla="*/ 2540 w 1391703"/>
              <a:gd name="connsiteY8" fmla="*/ 928494 h 928494"/>
              <a:gd name="connsiteX9" fmla="*/ 0 w 1391703"/>
              <a:gd name="connsiteY9" fmla="*/ 0 h 928494"/>
              <a:gd name="connsiteX0" fmla="*/ 0 w 1389407"/>
              <a:gd name="connsiteY0" fmla="*/ 0 h 928494"/>
              <a:gd name="connsiteX1" fmla="*/ 367472 w 1389407"/>
              <a:gd name="connsiteY1" fmla="*/ 0 h 928494"/>
              <a:gd name="connsiteX2" fmla="*/ 370351 w 1389407"/>
              <a:gd name="connsiteY2" fmla="*/ 28559 h 928494"/>
              <a:gd name="connsiteX3" fmla="*/ 683889 w 1389407"/>
              <a:gd name="connsiteY3" fmla="*/ 284100 h 928494"/>
              <a:gd name="connsiteX4" fmla="*/ 997427 w 1389407"/>
              <a:gd name="connsiteY4" fmla="*/ 28559 h 928494"/>
              <a:gd name="connsiteX5" fmla="*/ 1000306 w 1389407"/>
              <a:gd name="connsiteY5" fmla="*/ 0 h 928494"/>
              <a:gd name="connsiteX6" fmla="*/ 1389163 w 1389407"/>
              <a:gd name="connsiteY6" fmla="*/ 0 h 928494"/>
              <a:gd name="connsiteX7" fmla="*/ 1389163 w 1389407"/>
              <a:gd name="connsiteY7" fmla="*/ 928494 h 928494"/>
              <a:gd name="connsiteX8" fmla="*/ 2540 w 1389407"/>
              <a:gd name="connsiteY8" fmla="*/ 928494 h 928494"/>
              <a:gd name="connsiteX9" fmla="*/ 0 w 1389407"/>
              <a:gd name="connsiteY9" fmla="*/ 0 h 928494"/>
              <a:gd name="connsiteX0" fmla="*/ 2652 w 1392059"/>
              <a:gd name="connsiteY0" fmla="*/ 0 h 928494"/>
              <a:gd name="connsiteX1" fmla="*/ 370124 w 1392059"/>
              <a:gd name="connsiteY1" fmla="*/ 0 h 928494"/>
              <a:gd name="connsiteX2" fmla="*/ 373003 w 1392059"/>
              <a:gd name="connsiteY2" fmla="*/ 28559 h 928494"/>
              <a:gd name="connsiteX3" fmla="*/ 686541 w 1392059"/>
              <a:gd name="connsiteY3" fmla="*/ 284100 h 928494"/>
              <a:gd name="connsiteX4" fmla="*/ 1000079 w 1392059"/>
              <a:gd name="connsiteY4" fmla="*/ 28559 h 928494"/>
              <a:gd name="connsiteX5" fmla="*/ 1002958 w 1392059"/>
              <a:gd name="connsiteY5" fmla="*/ 0 h 928494"/>
              <a:gd name="connsiteX6" fmla="*/ 1391815 w 1392059"/>
              <a:gd name="connsiteY6" fmla="*/ 0 h 928494"/>
              <a:gd name="connsiteX7" fmla="*/ 1391815 w 1392059"/>
              <a:gd name="connsiteY7" fmla="*/ 928494 h 928494"/>
              <a:gd name="connsiteX8" fmla="*/ 112 w 1392059"/>
              <a:gd name="connsiteY8" fmla="*/ 928494 h 928494"/>
              <a:gd name="connsiteX9" fmla="*/ 2652 w 1392059"/>
              <a:gd name="connsiteY9" fmla="*/ 0 h 928494"/>
              <a:gd name="connsiteX0" fmla="*/ 0 w 1620547"/>
              <a:gd name="connsiteY0" fmla="*/ 0 h 928494"/>
              <a:gd name="connsiteX1" fmla="*/ 598612 w 1620547"/>
              <a:gd name="connsiteY1" fmla="*/ 0 h 928494"/>
              <a:gd name="connsiteX2" fmla="*/ 601491 w 1620547"/>
              <a:gd name="connsiteY2" fmla="*/ 28559 h 928494"/>
              <a:gd name="connsiteX3" fmla="*/ 915029 w 1620547"/>
              <a:gd name="connsiteY3" fmla="*/ 284100 h 928494"/>
              <a:gd name="connsiteX4" fmla="*/ 1228567 w 1620547"/>
              <a:gd name="connsiteY4" fmla="*/ 28559 h 928494"/>
              <a:gd name="connsiteX5" fmla="*/ 1231446 w 1620547"/>
              <a:gd name="connsiteY5" fmla="*/ 0 h 928494"/>
              <a:gd name="connsiteX6" fmla="*/ 1620303 w 1620547"/>
              <a:gd name="connsiteY6" fmla="*/ 0 h 928494"/>
              <a:gd name="connsiteX7" fmla="*/ 1620303 w 1620547"/>
              <a:gd name="connsiteY7" fmla="*/ 928494 h 928494"/>
              <a:gd name="connsiteX8" fmla="*/ 228600 w 1620547"/>
              <a:gd name="connsiteY8" fmla="*/ 928494 h 928494"/>
              <a:gd name="connsiteX9" fmla="*/ 0 w 1620547"/>
              <a:gd name="connsiteY9" fmla="*/ 0 h 928494"/>
              <a:gd name="connsiteX0" fmla="*/ 2652 w 1623199"/>
              <a:gd name="connsiteY0" fmla="*/ 0 h 931034"/>
              <a:gd name="connsiteX1" fmla="*/ 601264 w 1623199"/>
              <a:gd name="connsiteY1" fmla="*/ 0 h 931034"/>
              <a:gd name="connsiteX2" fmla="*/ 604143 w 1623199"/>
              <a:gd name="connsiteY2" fmla="*/ 28559 h 931034"/>
              <a:gd name="connsiteX3" fmla="*/ 917681 w 1623199"/>
              <a:gd name="connsiteY3" fmla="*/ 284100 h 931034"/>
              <a:gd name="connsiteX4" fmla="*/ 1231219 w 1623199"/>
              <a:gd name="connsiteY4" fmla="*/ 28559 h 931034"/>
              <a:gd name="connsiteX5" fmla="*/ 1234098 w 1623199"/>
              <a:gd name="connsiteY5" fmla="*/ 0 h 931034"/>
              <a:gd name="connsiteX6" fmla="*/ 1622955 w 1623199"/>
              <a:gd name="connsiteY6" fmla="*/ 0 h 931034"/>
              <a:gd name="connsiteX7" fmla="*/ 1622955 w 1623199"/>
              <a:gd name="connsiteY7" fmla="*/ 928494 h 931034"/>
              <a:gd name="connsiteX8" fmla="*/ 112 w 1623199"/>
              <a:gd name="connsiteY8" fmla="*/ 931034 h 931034"/>
              <a:gd name="connsiteX9" fmla="*/ 2652 w 1623199"/>
              <a:gd name="connsiteY9" fmla="*/ 0 h 931034"/>
              <a:gd name="connsiteX0" fmla="*/ 2652 w 1859177"/>
              <a:gd name="connsiteY0" fmla="*/ 0 h 931034"/>
              <a:gd name="connsiteX1" fmla="*/ 601264 w 1859177"/>
              <a:gd name="connsiteY1" fmla="*/ 0 h 931034"/>
              <a:gd name="connsiteX2" fmla="*/ 604143 w 1859177"/>
              <a:gd name="connsiteY2" fmla="*/ 28559 h 931034"/>
              <a:gd name="connsiteX3" fmla="*/ 917681 w 1859177"/>
              <a:gd name="connsiteY3" fmla="*/ 284100 h 931034"/>
              <a:gd name="connsiteX4" fmla="*/ 1231219 w 1859177"/>
              <a:gd name="connsiteY4" fmla="*/ 28559 h 931034"/>
              <a:gd name="connsiteX5" fmla="*/ 1234098 w 1859177"/>
              <a:gd name="connsiteY5" fmla="*/ 0 h 931034"/>
              <a:gd name="connsiteX6" fmla="*/ 1859175 w 1859177"/>
              <a:gd name="connsiteY6" fmla="*/ 0 h 931034"/>
              <a:gd name="connsiteX7" fmla="*/ 1622955 w 1859177"/>
              <a:gd name="connsiteY7" fmla="*/ 928494 h 931034"/>
              <a:gd name="connsiteX8" fmla="*/ 112 w 1859177"/>
              <a:gd name="connsiteY8" fmla="*/ 931034 h 931034"/>
              <a:gd name="connsiteX9" fmla="*/ 2652 w 1859177"/>
              <a:gd name="connsiteY9" fmla="*/ 0 h 931034"/>
              <a:gd name="connsiteX0" fmla="*/ 2652 w 1859287"/>
              <a:gd name="connsiteY0" fmla="*/ 0 h 933574"/>
              <a:gd name="connsiteX1" fmla="*/ 601264 w 1859287"/>
              <a:gd name="connsiteY1" fmla="*/ 0 h 933574"/>
              <a:gd name="connsiteX2" fmla="*/ 604143 w 1859287"/>
              <a:gd name="connsiteY2" fmla="*/ 28559 h 933574"/>
              <a:gd name="connsiteX3" fmla="*/ 917681 w 1859287"/>
              <a:gd name="connsiteY3" fmla="*/ 284100 h 933574"/>
              <a:gd name="connsiteX4" fmla="*/ 1231219 w 1859287"/>
              <a:gd name="connsiteY4" fmla="*/ 28559 h 933574"/>
              <a:gd name="connsiteX5" fmla="*/ 1234098 w 1859287"/>
              <a:gd name="connsiteY5" fmla="*/ 0 h 933574"/>
              <a:gd name="connsiteX6" fmla="*/ 1859175 w 1859287"/>
              <a:gd name="connsiteY6" fmla="*/ 0 h 933574"/>
              <a:gd name="connsiteX7" fmla="*/ 1856635 w 1859287"/>
              <a:gd name="connsiteY7" fmla="*/ 933574 h 933574"/>
              <a:gd name="connsiteX8" fmla="*/ 112 w 1859287"/>
              <a:gd name="connsiteY8" fmla="*/ 931034 h 933574"/>
              <a:gd name="connsiteX9" fmla="*/ 2652 w 1859287"/>
              <a:gd name="connsiteY9" fmla="*/ 0 h 933574"/>
              <a:gd name="connsiteX0" fmla="*/ 2652 w 1859287"/>
              <a:gd name="connsiteY0" fmla="*/ 0 h 933574"/>
              <a:gd name="connsiteX1" fmla="*/ 601264 w 1859287"/>
              <a:gd name="connsiteY1" fmla="*/ 0 h 933574"/>
              <a:gd name="connsiteX2" fmla="*/ 604143 w 1859287"/>
              <a:gd name="connsiteY2" fmla="*/ 28559 h 933574"/>
              <a:gd name="connsiteX3" fmla="*/ 917681 w 1859287"/>
              <a:gd name="connsiteY3" fmla="*/ 271400 h 933574"/>
              <a:gd name="connsiteX4" fmla="*/ 1231219 w 1859287"/>
              <a:gd name="connsiteY4" fmla="*/ 28559 h 933574"/>
              <a:gd name="connsiteX5" fmla="*/ 1234098 w 1859287"/>
              <a:gd name="connsiteY5" fmla="*/ 0 h 933574"/>
              <a:gd name="connsiteX6" fmla="*/ 1859175 w 1859287"/>
              <a:gd name="connsiteY6" fmla="*/ 0 h 933574"/>
              <a:gd name="connsiteX7" fmla="*/ 1856635 w 1859287"/>
              <a:gd name="connsiteY7" fmla="*/ 933574 h 933574"/>
              <a:gd name="connsiteX8" fmla="*/ 112 w 1859287"/>
              <a:gd name="connsiteY8" fmla="*/ 931034 h 933574"/>
              <a:gd name="connsiteX9" fmla="*/ 2652 w 1859287"/>
              <a:gd name="connsiteY9" fmla="*/ 0 h 933574"/>
              <a:gd name="connsiteX0" fmla="*/ 2652 w 1859287"/>
              <a:gd name="connsiteY0" fmla="*/ 0 h 933574"/>
              <a:gd name="connsiteX1" fmla="*/ 377744 w 1859287"/>
              <a:gd name="connsiteY1" fmla="*/ 0 h 933574"/>
              <a:gd name="connsiteX2" fmla="*/ 604143 w 1859287"/>
              <a:gd name="connsiteY2" fmla="*/ 28559 h 933574"/>
              <a:gd name="connsiteX3" fmla="*/ 917681 w 1859287"/>
              <a:gd name="connsiteY3" fmla="*/ 271400 h 933574"/>
              <a:gd name="connsiteX4" fmla="*/ 1231219 w 1859287"/>
              <a:gd name="connsiteY4" fmla="*/ 28559 h 933574"/>
              <a:gd name="connsiteX5" fmla="*/ 1234098 w 1859287"/>
              <a:gd name="connsiteY5" fmla="*/ 0 h 933574"/>
              <a:gd name="connsiteX6" fmla="*/ 1859175 w 1859287"/>
              <a:gd name="connsiteY6" fmla="*/ 0 h 933574"/>
              <a:gd name="connsiteX7" fmla="*/ 1856635 w 1859287"/>
              <a:gd name="connsiteY7" fmla="*/ 933574 h 933574"/>
              <a:gd name="connsiteX8" fmla="*/ 112 w 1859287"/>
              <a:gd name="connsiteY8" fmla="*/ 931034 h 933574"/>
              <a:gd name="connsiteX9" fmla="*/ 2652 w 1859287"/>
              <a:gd name="connsiteY9" fmla="*/ 0 h 933574"/>
              <a:gd name="connsiteX0" fmla="*/ 2652 w 1859287"/>
              <a:gd name="connsiteY0" fmla="*/ 0 h 933574"/>
              <a:gd name="connsiteX1" fmla="*/ 377744 w 1859287"/>
              <a:gd name="connsiteY1" fmla="*/ 0 h 933574"/>
              <a:gd name="connsiteX2" fmla="*/ 604143 w 1859287"/>
              <a:gd name="connsiteY2" fmla="*/ 28559 h 933574"/>
              <a:gd name="connsiteX3" fmla="*/ 917681 w 1859287"/>
              <a:gd name="connsiteY3" fmla="*/ 271400 h 933574"/>
              <a:gd name="connsiteX4" fmla="*/ 1231219 w 1859287"/>
              <a:gd name="connsiteY4" fmla="*/ 28559 h 933574"/>
              <a:gd name="connsiteX5" fmla="*/ 1234098 w 1859287"/>
              <a:gd name="connsiteY5" fmla="*/ 0 h 933574"/>
              <a:gd name="connsiteX6" fmla="*/ 1859175 w 1859287"/>
              <a:gd name="connsiteY6" fmla="*/ 0 h 933574"/>
              <a:gd name="connsiteX7" fmla="*/ 1856635 w 1859287"/>
              <a:gd name="connsiteY7" fmla="*/ 933574 h 933574"/>
              <a:gd name="connsiteX8" fmla="*/ 112 w 1859287"/>
              <a:gd name="connsiteY8" fmla="*/ 931034 h 933574"/>
              <a:gd name="connsiteX9" fmla="*/ 2652 w 1859287"/>
              <a:gd name="connsiteY9" fmla="*/ 0 h 933574"/>
              <a:gd name="connsiteX0" fmla="*/ 244 w 1859419"/>
              <a:gd name="connsiteY0" fmla="*/ 0 h 933574"/>
              <a:gd name="connsiteX1" fmla="*/ 377876 w 1859419"/>
              <a:gd name="connsiteY1" fmla="*/ 0 h 933574"/>
              <a:gd name="connsiteX2" fmla="*/ 604275 w 1859419"/>
              <a:gd name="connsiteY2" fmla="*/ 28559 h 933574"/>
              <a:gd name="connsiteX3" fmla="*/ 917813 w 1859419"/>
              <a:gd name="connsiteY3" fmla="*/ 271400 h 933574"/>
              <a:gd name="connsiteX4" fmla="*/ 1231351 w 1859419"/>
              <a:gd name="connsiteY4" fmla="*/ 28559 h 933574"/>
              <a:gd name="connsiteX5" fmla="*/ 1234230 w 1859419"/>
              <a:gd name="connsiteY5" fmla="*/ 0 h 933574"/>
              <a:gd name="connsiteX6" fmla="*/ 1859307 w 1859419"/>
              <a:gd name="connsiteY6" fmla="*/ 0 h 933574"/>
              <a:gd name="connsiteX7" fmla="*/ 1856767 w 1859419"/>
              <a:gd name="connsiteY7" fmla="*/ 933574 h 933574"/>
              <a:gd name="connsiteX8" fmla="*/ 244 w 1859419"/>
              <a:gd name="connsiteY8" fmla="*/ 931034 h 933574"/>
              <a:gd name="connsiteX9" fmla="*/ 244 w 1859419"/>
              <a:gd name="connsiteY9" fmla="*/ 0 h 933574"/>
              <a:gd name="connsiteX0" fmla="*/ 244 w 1859419"/>
              <a:gd name="connsiteY0" fmla="*/ 0 h 933574"/>
              <a:gd name="connsiteX1" fmla="*/ 377876 w 1859419"/>
              <a:gd name="connsiteY1" fmla="*/ 0 h 933574"/>
              <a:gd name="connsiteX2" fmla="*/ 495055 w 1859419"/>
              <a:gd name="connsiteY2" fmla="*/ 104759 h 933574"/>
              <a:gd name="connsiteX3" fmla="*/ 917813 w 1859419"/>
              <a:gd name="connsiteY3" fmla="*/ 271400 h 933574"/>
              <a:gd name="connsiteX4" fmla="*/ 1231351 w 1859419"/>
              <a:gd name="connsiteY4" fmla="*/ 28559 h 933574"/>
              <a:gd name="connsiteX5" fmla="*/ 1234230 w 1859419"/>
              <a:gd name="connsiteY5" fmla="*/ 0 h 933574"/>
              <a:gd name="connsiteX6" fmla="*/ 1859307 w 1859419"/>
              <a:gd name="connsiteY6" fmla="*/ 0 h 933574"/>
              <a:gd name="connsiteX7" fmla="*/ 1856767 w 1859419"/>
              <a:gd name="connsiteY7" fmla="*/ 933574 h 933574"/>
              <a:gd name="connsiteX8" fmla="*/ 244 w 1859419"/>
              <a:gd name="connsiteY8" fmla="*/ 931034 h 933574"/>
              <a:gd name="connsiteX9" fmla="*/ 244 w 1859419"/>
              <a:gd name="connsiteY9" fmla="*/ 0 h 933574"/>
              <a:gd name="connsiteX0" fmla="*/ 244 w 1859419"/>
              <a:gd name="connsiteY0" fmla="*/ 0 h 933574"/>
              <a:gd name="connsiteX1" fmla="*/ 377876 w 1859419"/>
              <a:gd name="connsiteY1" fmla="*/ 0 h 933574"/>
              <a:gd name="connsiteX2" fmla="*/ 917813 w 1859419"/>
              <a:gd name="connsiteY2" fmla="*/ 271400 h 933574"/>
              <a:gd name="connsiteX3" fmla="*/ 1231351 w 1859419"/>
              <a:gd name="connsiteY3" fmla="*/ 28559 h 933574"/>
              <a:gd name="connsiteX4" fmla="*/ 1234230 w 1859419"/>
              <a:gd name="connsiteY4" fmla="*/ 0 h 933574"/>
              <a:gd name="connsiteX5" fmla="*/ 1859307 w 1859419"/>
              <a:gd name="connsiteY5" fmla="*/ 0 h 933574"/>
              <a:gd name="connsiteX6" fmla="*/ 1856767 w 1859419"/>
              <a:gd name="connsiteY6" fmla="*/ 933574 h 933574"/>
              <a:gd name="connsiteX7" fmla="*/ 244 w 1859419"/>
              <a:gd name="connsiteY7" fmla="*/ 931034 h 933574"/>
              <a:gd name="connsiteX8" fmla="*/ 244 w 1859419"/>
              <a:gd name="connsiteY8" fmla="*/ 0 h 933574"/>
              <a:gd name="connsiteX0" fmla="*/ 244 w 1859419"/>
              <a:gd name="connsiteY0" fmla="*/ 0 h 933574"/>
              <a:gd name="connsiteX1" fmla="*/ 377876 w 1859419"/>
              <a:gd name="connsiteY1" fmla="*/ 0 h 933574"/>
              <a:gd name="connsiteX2" fmla="*/ 545558 w 1859419"/>
              <a:gd name="connsiteY2" fmla="*/ 188725 h 933574"/>
              <a:gd name="connsiteX3" fmla="*/ 917813 w 1859419"/>
              <a:gd name="connsiteY3" fmla="*/ 271400 h 933574"/>
              <a:gd name="connsiteX4" fmla="*/ 1231351 w 1859419"/>
              <a:gd name="connsiteY4" fmla="*/ 28559 h 933574"/>
              <a:gd name="connsiteX5" fmla="*/ 1234230 w 1859419"/>
              <a:gd name="connsiteY5" fmla="*/ 0 h 933574"/>
              <a:gd name="connsiteX6" fmla="*/ 1859307 w 1859419"/>
              <a:gd name="connsiteY6" fmla="*/ 0 h 933574"/>
              <a:gd name="connsiteX7" fmla="*/ 1856767 w 1859419"/>
              <a:gd name="connsiteY7" fmla="*/ 933574 h 933574"/>
              <a:gd name="connsiteX8" fmla="*/ 244 w 1859419"/>
              <a:gd name="connsiteY8" fmla="*/ 931034 h 933574"/>
              <a:gd name="connsiteX9" fmla="*/ 244 w 1859419"/>
              <a:gd name="connsiteY9" fmla="*/ 0 h 933574"/>
              <a:gd name="connsiteX0" fmla="*/ 244 w 1859419"/>
              <a:gd name="connsiteY0" fmla="*/ 0 h 933574"/>
              <a:gd name="connsiteX1" fmla="*/ 377876 w 1859419"/>
              <a:gd name="connsiteY1" fmla="*/ 0 h 933574"/>
              <a:gd name="connsiteX2" fmla="*/ 917813 w 1859419"/>
              <a:gd name="connsiteY2" fmla="*/ 271400 h 933574"/>
              <a:gd name="connsiteX3" fmla="*/ 1231351 w 1859419"/>
              <a:gd name="connsiteY3" fmla="*/ 28559 h 933574"/>
              <a:gd name="connsiteX4" fmla="*/ 1234230 w 1859419"/>
              <a:gd name="connsiteY4" fmla="*/ 0 h 933574"/>
              <a:gd name="connsiteX5" fmla="*/ 1859307 w 1859419"/>
              <a:gd name="connsiteY5" fmla="*/ 0 h 933574"/>
              <a:gd name="connsiteX6" fmla="*/ 1856767 w 1859419"/>
              <a:gd name="connsiteY6" fmla="*/ 933574 h 933574"/>
              <a:gd name="connsiteX7" fmla="*/ 244 w 1859419"/>
              <a:gd name="connsiteY7" fmla="*/ 931034 h 933574"/>
              <a:gd name="connsiteX8" fmla="*/ 244 w 1859419"/>
              <a:gd name="connsiteY8" fmla="*/ 0 h 933574"/>
              <a:gd name="connsiteX0" fmla="*/ 244 w 1859419"/>
              <a:gd name="connsiteY0" fmla="*/ 0 h 933574"/>
              <a:gd name="connsiteX1" fmla="*/ 377876 w 1859419"/>
              <a:gd name="connsiteY1" fmla="*/ 0 h 933574"/>
              <a:gd name="connsiteX2" fmla="*/ 917813 w 1859419"/>
              <a:gd name="connsiteY2" fmla="*/ 271400 h 933574"/>
              <a:gd name="connsiteX3" fmla="*/ 1234230 w 1859419"/>
              <a:gd name="connsiteY3" fmla="*/ 0 h 933574"/>
              <a:gd name="connsiteX4" fmla="*/ 1859307 w 1859419"/>
              <a:gd name="connsiteY4" fmla="*/ 0 h 933574"/>
              <a:gd name="connsiteX5" fmla="*/ 1856767 w 1859419"/>
              <a:gd name="connsiteY5" fmla="*/ 933574 h 933574"/>
              <a:gd name="connsiteX6" fmla="*/ 244 w 1859419"/>
              <a:gd name="connsiteY6" fmla="*/ 931034 h 933574"/>
              <a:gd name="connsiteX7" fmla="*/ 244 w 1859419"/>
              <a:gd name="connsiteY7" fmla="*/ 0 h 933574"/>
              <a:gd name="connsiteX0" fmla="*/ 244 w 1859419"/>
              <a:gd name="connsiteY0" fmla="*/ 0 h 933574"/>
              <a:gd name="connsiteX1" fmla="*/ 377876 w 1859419"/>
              <a:gd name="connsiteY1" fmla="*/ 0 h 933574"/>
              <a:gd name="connsiteX2" fmla="*/ 917813 w 1859419"/>
              <a:gd name="connsiteY2" fmla="*/ 271400 h 933574"/>
              <a:gd name="connsiteX3" fmla="*/ 1467910 w 1859419"/>
              <a:gd name="connsiteY3" fmla="*/ 0 h 933574"/>
              <a:gd name="connsiteX4" fmla="*/ 1859307 w 1859419"/>
              <a:gd name="connsiteY4" fmla="*/ 0 h 933574"/>
              <a:gd name="connsiteX5" fmla="*/ 1856767 w 1859419"/>
              <a:gd name="connsiteY5" fmla="*/ 933574 h 933574"/>
              <a:gd name="connsiteX6" fmla="*/ 244 w 1859419"/>
              <a:gd name="connsiteY6" fmla="*/ 931034 h 933574"/>
              <a:gd name="connsiteX7" fmla="*/ 244 w 1859419"/>
              <a:gd name="connsiteY7" fmla="*/ 0 h 933574"/>
              <a:gd name="connsiteX0" fmla="*/ 244 w 1859419"/>
              <a:gd name="connsiteY0" fmla="*/ 0 h 933574"/>
              <a:gd name="connsiteX1" fmla="*/ 377876 w 1859419"/>
              <a:gd name="connsiteY1" fmla="*/ 0 h 933574"/>
              <a:gd name="connsiteX2" fmla="*/ 922893 w 1859419"/>
              <a:gd name="connsiteY2" fmla="*/ 309500 h 933574"/>
              <a:gd name="connsiteX3" fmla="*/ 1467910 w 1859419"/>
              <a:gd name="connsiteY3" fmla="*/ 0 h 933574"/>
              <a:gd name="connsiteX4" fmla="*/ 1859307 w 1859419"/>
              <a:gd name="connsiteY4" fmla="*/ 0 h 933574"/>
              <a:gd name="connsiteX5" fmla="*/ 1856767 w 1859419"/>
              <a:gd name="connsiteY5" fmla="*/ 933574 h 933574"/>
              <a:gd name="connsiteX6" fmla="*/ 244 w 1859419"/>
              <a:gd name="connsiteY6" fmla="*/ 931034 h 933574"/>
              <a:gd name="connsiteX7" fmla="*/ 244 w 1859419"/>
              <a:gd name="connsiteY7" fmla="*/ 0 h 933574"/>
              <a:gd name="connsiteX0" fmla="*/ 244 w 1859419"/>
              <a:gd name="connsiteY0" fmla="*/ 0 h 933574"/>
              <a:gd name="connsiteX1" fmla="*/ 377876 w 1859419"/>
              <a:gd name="connsiteY1" fmla="*/ 0 h 933574"/>
              <a:gd name="connsiteX2" fmla="*/ 922893 w 1859419"/>
              <a:gd name="connsiteY2" fmla="*/ 304420 h 933574"/>
              <a:gd name="connsiteX3" fmla="*/ 1467910 w 1859419"/>
              <a:gd name="connsiteY3" fmla="*/ 0 h 933574"/>
              <a:gd name="connsiteX4" fmla="*/ 1859307 w 1859419"/>
              <a:gd name="connsiteY4" fmla="*/ 0 h 933574"/>
              <a:gd name="connsiteX5" fmla="*/ 1856767 w 1859419"/>
              <a:gd name="connsiteY5" fmla="*/ 933574 h 933574"/>
              <a:gd name="connsiteX6" fmla="*/ 244 w 1859419"/>
              <a:gd name="connsiteY6" fmla="*/ 931034 h 933574"/>
              <a:gd name="connsiteX7" fmla="*/ 244 w 1859419"/>
              <a:gd name="connsiteY7" fmla="*/ 0 h 933574"/>
              <a:gd name="connsiteX0" fmla="*/ 244 w 1859419"/>
              <a:gd name="connsiteY0" fmla="*/ 0 h 933574"/>
              <a:gd name="connsiteX1" fmla="*/ 377876 w 1859419"/>
              <a:gd name="connsiteY1" fmla="*/ 0 h 933574"/>
              <a:gd name="connsiteX2" fmla="*/ 922893 w 1859419"/>
              <a:gd name="connsiteY2" fmla="*/ 304420 h 933574"/>
              <a:gd name="connsiteX3" fmla="*/ 1467910 w 1859419"/>
              <a:gd name="connsiteY3" fmla="*/ 0 h 933574"/>
              <a:gd name="connsiteX4" fmla="*/ 1859307 w 1859419"/>
              <a:gd name="connsiteY4" fmla="*/ 0 h 933574"/>
              <a:gd name="connsiteX5" fmla="*/ 1856767 w 1859419"/>
              <a:gd name="connsiteY5" fmla="*/ 933574 h 933574"/>
              <a:gd name="connsiteX6" fmla="*/ 244 w 1859419"/>
              <a:gd name="connsiteY6" fmla="*/ 931034 h 933574"/>
              <a:gd name="connsiteX7" fmla="*/ 244 w 1859419"/>
              <a:gd name="connsiteY7" fmla="*/ 0 h 933574"/>
              <a:gd name="connsiteX0" fmla="*/ 244 w 1859419"/>
              <a:gd name="connsiteY0" fmla="*/ 0 h 933574"/>
              <a:gd name="connsiteX1" fmla="*/ 377876 w 1859419"/>
              <a:gd name="connsiteY1" fmla="*/ 0 h 933574"/>
              <a:gd name="connsiteX2" fmla="*/ 922893 w 1859419"/>
              <a:gd name="connsiteY2" fmla="*/ 304420 h 933574"/>
              <a:gd name="connsiteX3" fmla="*/ 1467910 w 1859419"/>
              <a:gd name="connsiteY3" fmla="*/ 0 h 933574"/>
              <a:gd name="connsiteX4" fmla="*/ 1859307 w 1859419"/>
              <a:gd name="connsiteY4" fmla="*/ 0 h 933574"/>
              <a:gd name="connsiteX5" fmla="*/ 1856767 w 1859419"/>
              <a:gd name="connsiteY5" fmla="*/ 933574 h 933574"/>
              <a:gd name="connsiteX6" fmla="*/ 244 w 1859419"/>
              <a:gd name="connsiteY6" fmla="*/ 931034 h 933574"/>
              <a:gd name="connsiteX7" fmla="*/ 244 w 1859419"/>
              <a:gd name="connsiteY7" fmla="*/ 0 h 933574"/>
              <a:gd name="connsiteX0" fmla="*/ 244 w 1859419"/>
              <a:gd name="connsiteY0" fmla="*/ 0 h 933574"/>
              <a:gd name="connsiteX1" fmla="*/ 377876 w 1859419"/>
              <a:gd name="connsiteY1" fmla="*/ 0 h 933574"/>
              <a:gd name="connsiteX2" fmla="*/ 922893 w 1859419"/>
              <a:gd name="connsiteY2" fmla="*/ 304420 h 933574"/>
              <a:gd name="connsiteX3" fmla="*/ 1467910 w 1859419"/>
              <a:gd name="connsiteY3" fmla="*/ 0 h 933574"/>
              <a:gd name="connsiteX4" fmla="*/ 1859307 w 1859419"/>
              <a:gd name="connsiteY4" fmla="*/ 0 h 933574"/>
              <a:gd name="connsiteX5" fmla="*/ 1856767 w 1859419"/>
              <a:gd name="connsiteY5" fmla="*/ 933574 h 933574"/>
              <a:gd name="connsiteX6" fmla="*/ 244 w 1859419"/>
              <a:gd name="connsiteY6" fmla="*/ 931034 h 933574"/>
              <a:gd name="connsiteX7" fmla="*/ 244 w 1859419"/>
              <a:gd name="connsiteY7" fmla="*/ 0 h 933574"/>
              <a:gd name="connsiteX0" fmla="*/ 244 w 1859419"/>
              <a:gd name="connsiteY0" fmla="*/ 0 h 933574"/>
              <a:gd name="connsiteX1" fmla="*/ 377876 w 1859419"/>
              <a:gd name="connsiteY1" fmla="*/ 0 h 933574"/>
              <a:gd name="connsiteX2" fmla="*/ 922893 w 1859419"/>
              <a:gd name="connsiteY2" fmla="*/ 304420 h 933574"/>
              <a:gd name="connsiteX3" fmla="*/ 1467910 w 1859419"/>
              <a:gd name="connsiteY3" fmla="*/ 0 h 933574"/>
              <a:gd name="connsiteX4" fmla="*/ 1859307 w 1859419"/>
              <a:gd name="connsiteY4" fmla="*/ 0 h 933574"/>
              <a:gd name="connsiteX5" fmla="*/ 1856767 w 1859419"/>
              <a:gd name="connsiteY5" fmla="*/ 933574 h 933574"/>
              <a:gd name="connsiteX6" fmla="*/ 244 w 1859419"/>
              <a:gd name="connsiteY6" fmla="*/ 931034 h 933574"/>
              <a:gd name="connsiteX7" fmla="*/ 244 w 1859419"/>
              <a:gd name="connsiteY7" fmla="*/ 0 h 933574"/>
              <a:gd name="connsiteX0" fmla="*/ 244 w 1859419"/>
              <a:gd name="connsiteY0" fmla="*/ 0 h 933574"/>
              <a:gd name="connsiteX1" fmla="*/ 377876 w 1859419"/>
              <a:gd name="connsiteY1" fmla="*/ 0 h 933574"/>
              <a:gd name="connsiteX2" fmla="*/ 922893 w 1859419"/>
              <a:gd name="connsiteY2" fmla="*/ 306960 h 933574"/>
              <a:gd name="connsiteX3" fmla="*/ 1467910 w 1859419"/>
              <a:gd name="connsiteY3" fmla="*/ 0 h 933574"/>
              <a:gd name="connsiteX4" fmla="*/ 1859307 w 1859419"/>
              <a:gd name="connsiteY4" fmla="*/ 0 h 933574"/>
              <a:gd name="connsiteX5" fmla="*/ 1856767 w 1859419"/>
              <a:gd name="connsiteY5" fmla="*/ 933574 h 933574"/>
              <a:gd name="connsiteX6" fmla="*/ 244 w 1859419"/>
              <a:gd name="connsiteY6" fmla="*/ 931034 h 933574"/>
              <a:gd name="connsiteX7" fmla="*/ 244 w 1859419"/>
              <a:gd name="connsiteY7" fmla="*/ 0 h 933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9419" h="933574">
                <a:moveTo>
                  <a:pt x="244" y="0"/>
                </a:moveTo>
                <a:lnTo>
                  <a:pt x="377876" y="0"/>
                </a:lnTo>
                <a:cubicBezTo>
                  <a:pt x="546044" y="256053"/>
                  <a:pt x="741221" y="306960"/>
                  <a:pt x="922893" y="306960"/>
                </a:cubicBezTo>
                <a:cubicBezTo>
                  <a:pt x="1104565" y="306960"/>
                  <a:pt x="1316074" y="245893"/>
                  <a:pt x="1467910" y="0"/>
                </a:cubicBezTo>
                <a:lnTo>
                  <a:pt x="1859307" y="0"/>
                </a:lnTo>
                <a:cubicBezTo>
                  <a:pt x="1860154" y="309498"/>
                  <a:pt x="1855920" y="624076"/>
                  <a:pt x="1856767" y="933574"/>
                </a:cubicBezTo>
                <a:lnTo>
                  <a:pt x="244" y="931034"/>
                </a:lnTo>
                <a:cubicBezTo>
                  <a:pt x="-603" y="621536"/>
                  <a:pt x="1091" y="309498"/>
                  <a:pt x="24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393192" r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77" name="Text Placeholder 75">
            <a:extLst>
              <a:ext uri="{FF2B5EF4-FFF2-40B4-BE49-F238E27FC236}">
                <a16:creationId xmlns:a16="http://schemas.microsoft.com/office/drawing/2014/main" id="{77A040FE-E695-795B-7237-31D38995F80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50482" y="4086719"/>
            <a:ext cx="1518002" cy="23056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503ADCC7-09C1-CA83-1F5E-9B489B7EDE93}"/>
              </a:ext>
            </a:extLst>
          </p:cNvPr>
          <p:cNvSpPr>
            <a:spLocks noGrp="1" noChangeAspect="1"/>
          </p:cNvSpPr>
          <p:nvPr>
            <p:ph type="pic" sz="quarter" idx="57"/>
          </p:nvPr>
        </p:nvSpPr>
        <p:spPr>
          <a:xfrm>
            <a:off x="5777868" y="4929610"/>
            <a:ext cx="640080" cy="6400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Text Placeholder 19">
            <a:extLst>
              <a:ext uri="{FF2B5EF4-FFF2-40B4-BE49-F238E27FC236}">
                <a16:creationId xmlns:a16="http://schemas.microsoft.com/office/drawing/2014/main" id="{20BE4068-18D4-47C5-32C8-19DAD705EE5D}"/>
              </a:ext>
            </a:extLst>
          </p:cNvPr>
          <p:cNvSpPr>
            <a:spLocks noGrp="1"/>
          </p:cNvSpPr>
          <p:nvPr>
            <p:ph type="body" sz="quarter" idx="138" hasCustomPrompt="1"/>
          </p:nvPr>
        </p:nvSpPr>
        <p:spPr>
          <a:xfrm>
            <a:off x="5179840" y="5311691"/>
            <a:ext cx="1859287" cy="933574"/>
          </a:xfrm>
          <a:custGeom>
            <a:avLst/>
            <a:gdLst>
              <a:gd name="connsiteX0" fmla="*/ 0 w 1389163"/>
              <a:gd name="connsiteY0" fmla="*/ 355980 h 1027934"/>
              <a:gd name="connsiteX1" fmla="*/ 367472 w 1389163"/>
              <a:gd name="connsiteY1" fmla="*/ 355980 h 1027934"/>
              <a:gd name="connsiteX2" fmla="*/ 370351 w 1389163"/>
              <a:gd name="connsiteY2" fmla="*/ 384539 h 1027934"/>
              <a:gd name="connsiteX3" fmla="*/ 683889 w 1389163"/>
              <a:gd name="connsiteY3" fmla="*/ 640080 h 1027934"/>
              <a:gd name="connsiteX4" fmla="*/ 997427 w 1389163"/>
              <a:gd name="connsiteY4" fmla="*/ 384539 h 1027934"/>
              <a:gd name="connsiteX5" fmla="*/ 1000306 w 1389163"/>
              <a:gd name="connsiteY5" fmla="*/ 355980 h 1027934"/>
              <a:gd name="connsiteX6" fmla="*/ 1389163 w 1389163"/>
              <a:gd name="connsiteY6" fmla="*/ 355980 h 1027934"/>
              <a:gd name="connsiteX7" fmla="*/ 1389163 w 1389163"/>
              <a:gd name="connsiteY7" fmla="*/ 1027934 h 1027934"/>
              <a:gd name="connsiteX8" fmla="*/ 0 w 1389163"/>
              <a:gd name="connsiteY8" fmla="*/ 1027934 h 1027934"/>
              <a:gd name="connsiteX9" fmla="*/ 683889 w 1389163"/>
              <a:gd name="connsiteY9" fmla="*/ 0 h 1027934"/>
              <a:gd name="connsiteX10" fmla="*/ 1003929 w 1389163"/>
              <a:gd name="connsiteY10" fmla="*/ 320040 h 1027934"/>
              <a:gd name="connsiteX11" fmla="*/ 1000306 w 1389163"/>
              <a:gd name="connsiteY11" fmla="*/ 355980 h 1027934"/>
              <a:gd name="connsiteX12" fmla="*/ 367472 w 1389163"/>
              <a:gd name="connsiteY12" fmla="*/ 355980 h 1027934"/>
              <a:gd name="connsiteX13" fmla="*/ 363849 w 1389163"/>
              <a:gd name="connsiteY13" fmla="*/ 320040 h 1027934"/>
              <a:gd name="connsiteX14" fmla="*/ 683889 w 1389163"/>
              <a:gd name="connsiteY14" fmla="*/ 0 h 1027934"/>
              <a:gd name="connsiteX0" fmla="*/ 0 w 1389163"/>
              <a:gd name="connsiteY0" fmla="*/ 105706 h 777660"/>
              <a:gd name="connsiteX1" fmla="*/ 367472 w 1389163"/>
              <a:gd name="connsiteY1" fmla="*/ 105706 h 777660"/>
              <a:gd name="connsiteX2" fmla="*/ 370351 w 1389163"/>
              <a:gd name="connsiteY2" fmla="*/ 134265 h 777660"/>
              <a:gd name="connsiteX3" fmla="*/ 683889 w 1389163"/>
              <a:gd name="connsiteY3" fmla="*/ 389806 h 777660"/>
              <a:gd name="connsiteX4" fmla="*/ 997427 w 1389163"/>
              <a:gd name="connsiteY4" fmla="*/ 134265 h 777660"/>
              <a:gd name="connsiteX5" fmla="*/ 1000306 w 1389163"/>
              <a:gd name="connsiteY5" fmla="*/ 105706 h 777660"/>
              <a:gd name="connsiteX6" fmla="*/ 1389163 w 1389163"/>
              <a:gd name="connsiteY6" fmla="*/ 105706 h 777660"/>
              <a:gd name="connsiteX7" fmla="*/ 1389163 w 1389163"/>
              <a:gd name="connsiteY7" fmla="*/ 777660 h 777660"/>
              <a:gd name="connsiteX8" fmla="*/ 0 w 1389163"/>
              <a:gd name="connsiteY8" fmla="*/ 777660 h 777660"/>
              <a:gd name="connsiteX9" fmla="*/ 0 w 1389163"/>
              <a:gd name="connsiteY9" fmla="*/ 105706 h 777660"/>
              <a:gd name="connsiteX10" fmla="*/ 657219 w 1389163"/>
              <a:gd name="connsiteY10" fmla="*/ 107866 h 777660"/>
              <a:gd name="connsiteX11" fmla="*/ 1003929 w 1389163"/>
              <a:gd name="connsiteY11" fmla="*/ 69766 h 777660"/>
              <a:gd name="connsiteX12" fmla="*/ 1000306 w 1389163"/>
              <a:gd name="connsiteY12" fmla="*/ 105706 h 777660"/>
              <a:gd name="connsiteX13" fmla="*/ 367472 w 1389163"/>
              <a:gd name="connsiteY13" fmla="*/ 105706 h 777660"/>
              <a:gd name="connsiteX14" fmla="*/ 363849 w 1389163"/>
              <a:gd name="connsiteY14" fmla="*/ 69766 h 777660"/>
              <a:gd name="connsiteX15" fmla="*/ 657219 w 1389163"/>
              <a:gd name="connsiteY15" fmla="*/ 107866 h 777660"/>
              <a:gd name="connsiteX0" fmla="*/ 0 w 1389163"/>
              <a:gd name="connsiteY0" fmla="*/ 106800 h 778754"/>
              <a:gd name="connsiteX1" fmla="*/ 367472 w 1389163"/>
              <a:gd name="connsiteY1" fmla="*/ 106800 h 778754"/>
              <a:gd name="connsiteX2" fmla="*/ 370351 w 1389163"/>
              <a:gd name="connsiteY2" fmla="*/ 135359 h 778754"/>
              <a:gd name="connsiteX3" fmla="*/ 683889 w 1389163"/>
              <a:gd name="connsiteY3" fmla="*/ 390900 h 778754"/>
              <a:gd name="connsiteX4" fmla="*/ 997427 w 1389163"/>
              <a:gd name="connsiteY4" fmla="*/ 135359 h 778754"/>
              <a:gd name="connsiteX5" fmla="*/ 1000306 w 1389163"/>
              <a:gd name="connsiteY5" fmla="*/ 106800 h 778754"/>
              <a:gd name="connsiteX6" fmla="*/ 1389163 w 1389163"/>
              <a:gd name="connsiteY6" fmla="*/ 106800 h 778754"/>
              <a:gd name="connsiteX7" fmla="*/ 1389163 w 1389163"/>
              <a:gd name="connsiteY7" fmla="*/ 778754 h 778754"/>
              <a:gd name="connsiteX8" fmla="*/ 0 w 1389163"/>
              <a:gd name="connsiteY8" fmla="*/ 778754 h 778754"/>
              <a:gd name="connsiteX9" fmla="*/ 0 w 1389163"/>
              <a:gd name="connsiteY9" fmla="*/ 106800 h 778754"/>
              <a:gd name="connsiteX10" fmla="*/ 657219 w 1389163"/>
              <a:gd name="connsiteY10" fmla="*/ 108960 h 778754"/>
              <a:gd name="connsiteX11" fmla="*/ 1000306 w 1389163"/>
              <a:gd name="connsiteY11" fmla="*/ 106800 h 778754"/>
              <a:gd name="connsiteX12" fmla="*/ 367472 w 1389163"/>
              <a:gd name="connsiteY12" fmla="*/ 106800 h 778754"/>
              <a:gd name="connsiteX13" fmla="*/ 363849 w 1389163"/>
              <a:gd name="connsiteY13" fmla="*/ 70860 h 778754"/>
              <a:gd name="connsiteX14" fmla="*/ 657219 w 1389163"/>
              <a:gd name="connsiteY14" fmla="*/ 108960 h 7787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10" fmla="*/ 657219 w 1389163"/>
              <a:gd name="connsiteY10" fmla="*/ 2160 h 671954"/>
              <a:gd name="connsiteX11" fmla="*/ 1000306 w 1389163"/>
              <a:gd name="connsiteY11" fmla="*/ 0 h 671954"/>
              <a:gd name="connsiteX12" fmla="*/ 367472 w 1389163"/>
              <a:gd name="connsiteY12" fmla="*/ 0 h 671954"/>
              <a:gd name="connsiteX13" fmla="*/ 657219 w 1389163"/>
              <a:gd name="connsiteY13" fmla="*/ 2160 h 6719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10" fmla="*/ 367472 w 1389163"/>
              <a:gd name="connsiteY10" fmla="*/ 0 h 671954"/>
              <a:gd name="connsiteX11" fmla="*/ 1000306 w 1389163"/>
              <a:gd name="connsiteY11" fmla="*/ 0 h 671954"/>
              <a:gd name="connsiteX12" fmla="*/ 367472 w 1389163"/>
              <a:gd name="connsiteY12" fmla="*/ 0 h 6719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0" fmla="*/ 0 w 1391703"/>
              <a:gd name="connsiteY0" fmla="*/ 0 h 928494"/>
              <a:gd name="connsiteX1" fmla="*/ 367472 w 1391703"/>
              <a:gd name="connsiteY1" fmla="*/ 0 h 928494"/>
              <a:gd name="connsiteX2" fmla="*/ 370351 w 1391703"/>
              <a:gd name="connsiteY2" fmla="*/ 28559 h 928494"/>
              <a:gd name="connsiteX3" fmla="*/ 683889 w 1391703"/>
              <a:gd name="connsiteY3" fmla="*/ 284100 h 928494"/>
              <a:gd name="connsiteX4" fmla="*/ 997427 w 1391703"/>
              <a:gd name="connsiteY4" fmla="*/ 28559 h 928494"/>
              <a:gd name="connsiteX5" fmla="*/ 1000306 w 1391703"/>
              <a:gd name="connsiteY5" fmla="*/ 0 h 928494"/>
              <a:gd name="connsiteX6" fmla="*/ 1389163 w 1391703"/>
              <a:gd name="connsiteY6" fmla="*/ 0 h 928494"/>
              <a:gd name="connsiteX7" fmla="*/ 1391703 w 1391703"/>
              <a:gd name="connsiteY7" fmla="*/ 928494 h 928494"/>
              <a:gd name="connsiteX8" fmla="*/ 0 w 1391703"/>
              <a:gd name="connsiteY8" fmla="*/ 671954 h 928494"/>
              <a:gd name="connsiteX9" fmla="*/ 0 w 1391703"/>
              <a:gd name="connsiteY9" fmla="*/ 0 h 928494"/>
              <a:gd name="connsiteX0" fmla="*/ 0 w 1391703"/>
              <a:gd name="connsiteY0" fmla="*/ 0 h 928494"/>
              <a:gd name="connsiteX1" fmla="*/ 367472 w 1391703"/>
              <a:gd name="connsiteY1" fmla="*/ 0 h 928494"/>
              <a:gd name="connsiteX2" fmla="*/ 370351 w 1391703"/>
              <a:gd name="connsiteY2" fmla="*/ 28559 h 928494"/>
              <a:gd name="connsiteX3" fmla="*/ 683889 w 1391703"/>
              <a:gd name="connsiteY3" fmla="*/ 284100 h 928494"/>
              <a:gd name="connsiteX4" fmla="*/ 997427 w 1391703"/>
              <a:gd name="connsiteY4" fmla="*/ 28559 h 928494"/>
              <a:gd name="connsiteX5" fmla="*/ 1000306 w 1391703"/>
              <a:gd name="connsiteY5" fmla="*/ 0 h 928494"/>
              <a:gd name="connsiteX6" fmla="*/ 1389163 w 1391703"/>
              <a:gd name="connsiteY6" fmla="*/ 0 h 928494"/>
              <a:gd name="connsiteX7" fmla="*/ 1391703 w 1391703"/>
              <a:gd name="connsiteY7" fmla="*/ 928494 h 928494"/>
              <a:gd name="connsiteX8" fmla="*/ 2540 w 1391703"/>
              <a:gd name="connsiteY8" fmla="*/ 928494 h 928494"/>
              <a:gd name="connsiteX9" fmla="*/ 0 w 1391703"/>
              <a:gd name="connsiteY9" fmla="*/ 0 h 928494"/>
              <a:gd name="connsiteX0" fmla="*/ 0 w 1389407"/>
              <a:gd name="connsiteY0" fmla="*/ 0 h 928494"/>
              <a:gd name="connsiteX1" fmla="*/ 367472 w 1389407"/>
              <a:gd name="connsiteY1" fmla="*/ 0 h 928494"/>
              <a:gd name="connsiteX2" fmla="*/ 370351 w 1389407"/>
              <a:gd name="connsiteY2" fmla="*/ 28559 h 928494"/>
              <a:gd name="connsiteX3" fmla="*/ 683889 w 1389407"/>
              <a:gd name="connsiteY3" fmla="*/ 284100 h 928494"/>
              <a:gd name="connsiteX4" fmla="*/ 997427 w 1389407"/>
              <a:gd name="connsiteY4" fmla="*/ 28559 h 928494"/>
              <a:gd name="connsiteX5" fmla="*/ 1000306 w 1389407"/>
              <a:gd name="connsiteY5" fmla="*/ 0 h 928494"/>
              <a:gd name="connsiteX6" fmla="*/ 1389163 w 1389407"/>
              <a:gd name="connsiteY6" fmla="*/ 0 h 928494"/>
              <a:gd name="connsiteX7" fmla="*/ 1389163 w 1389407"/>
              <a:gd name="connsiteY7" fmla="*/ 928494 h 928494"/>
              <a:gd name="connsiteX8" fmla="*/ 2540 w 1389407"/>
              <a:gd name="connsiteY8" fmla="*/ 928494 h 928494"/>
              <a:gd name="connsiteX9" fmla="*/ 0 w 1389407"/>
              <a:gd name="connsiteY9" fmla="*/ 0 h 928494"/>
              <a:gd name="connsiteX0" fmla="*/ 2652 w 1392059"/>
              <a:gd name="connsiteY0" fmla="*/ 0 h 928494"/>
              <a:gd name="connsiteX1" fmla="*/ 370124 w 1392059"/>
              <a:gd name="connsiteY1" fmla="*/ 0 h 928494"/>
              <a:gd name="connsiteX2" fmla="*/ 373003 w 1392059"/>
              <a:gd name="connsiteY2" fmla="*/ 28559 h 928494"/>
              <a:gd name="connsiteX3" fmla="*/ 686541 w 1392059"/>
              <a:gd name="connsiteY3" fmla="*/ 284100 h 928494"/>
              <a:gd name="connsiteX4" fmla="*/ 1000079 w 1392059"/>
              <a:gd name="connsiteY4" fmla="*/ 28559 h 928494"/>
              <a:gd name="connsiteX5" fmla="*/ 1002958 w 1392059"/>
              <a:gd name="connsiteY5" fmla="*/ 0 h 928494"/>
              <a:gd name="connsiteX6" fmla="*/ 1391815 w 1392059"/>
              <a:gd name="connsiteY6" fmla="*/ 0 h 928494"/>
              <a:gd name="connsiteX7" fmla="*/ 1391815 w 1392059"/>
              <a:gd name="connsiteY7" fmla="*/ 928494 h 928494"/>
              <a:gd name="connsiteX8" fmla="*/ 112 w 1392059"/>
              <a:gd name="connsiteY8" fmla="*/ 928494 h 928494"/>
              <a:gd name="connsiteX9" fmla="*/ 2652 w 1392059"/>
              <a:gd name="connsiteY9" fmla="*/ 0 h 928494"/>
              <a:gd name="connsiteX0" fmla="*/ 0 w 1620547"/>
              <a:gd name="connsiteY0" fmla="*/ 0 h 928494"/>
              <a:gd name="connsiteX1" fmla="*/ 598612 w 1620547"/>
              <a:gd name="connsiteY1" fmla="*/ 0 h 928494"/>
              <a:gd name="connsiteX2" fmla="*/ 601491 w 1620547"/>
              <a:gd name="connsiteY2" fmla="*/ 28559 h 928494"/>
              <a:gd name="connsiteX3" fmla="*/ 915029 w 1620547"/>
              <a:gd name="connsiteY3" fmla="*/ 284100 h 928494"/>
              <a:gd name="connsiteX4" fmla="*/ 1228567 w 1620547"/>
              <a:gd name="connsiteY4" fmla="*/ 28559 h 928494"/>
              <a:gd name="connsiteX5" fmla="*/ 1231446 w 1620547"/>
              <a:gd name="connsiteY5" fmla="*/ 0 h 928494"/>
              <a:gd name="connsiteX6" fmla="*/ 1620303 w 1620547"/>
              <a:gd name="connsiteY6" fmla="*/ 0 h 928494"/>
              <a:gd name="connsiteX7" fmla="*/ 1620303 w 1620547"/>
              <a:gd name="connsiteY7" fmla="*/ 928494 h 928494"/>
              <a:gd name="connsiteX8" fmla="*/ 228600 w 1620547"/>
              <a:gd name="connsiteY8" fmla="*/ 928494 h 928494"/>
              <a:gd name="connsiteX9" fmla="*/ 0 w 1620547"/>
              <a:gd name="connsiteY9" fmla="*/ 0 h 928494"/>
              <a:gd name="connsiteX0" fmla="*/ 2652 w 1623199"/>
              <a:gd name="connsiteY0" fmla="*/ 0 h 931034"/>
              <a:gd name="connsiteX1" fmla="*/ 601264 w 1623199"/>
              <a:gd name="connsiteY1" fmla="*/ 0 h 931034"/>
              <a:gd name="connsiteX2" fmla="*/ 604143 w 1623199"/>
              <a:gd name="connsiteY2" fmla="*/ 28559 h 931034"/>
              <a:gd name="connsiteX3" fmla="*/ 917681 w 1623199"/>
              <a:gd name="connsiteY3" fmla="*/ 284100 h 931034"/>
              <a:gd name="connsiteX4" fmla="*/ 1231219 w 1623199"/>
              <a:gd name="connsiteY4" fmla="*/ 28559 h 931034"/>
              <a:gd name="connsiteX5" fmla="*/ 1234098 w 1623199"/>
              <a:gd name="connsiteY5" fmla="*/ 0 h 931034"/>
              <a:gd name="connsiteX6" fmla="*/ 1622955 w 1623199"/>
              <a:gd name="connsiteY6" fmla="*/ 0 h 931034"/>
              <a:gd name="connsiteX7" fmla="*/ 1622955 w 1623199"/>
              <a:gd name="connsiteY7" fmla="*/ 928494 h 931034"/>
              <a:gd name="connsiteX8" fmla="*/ 112 w 1623199"/>
              <a:gd name="connsiteY8" fmla="*/ 931034 h 931034"/>
              <a:gd name="connsiteX9" fmla="*/ 2652 w 1623199"/>
              <a:gd name="connsiteY9" fmla="*/ 0 h 931034"/>
              <a:gd name="connsiteX0" fmla="*/ 2652 w 1859177"/>
              <a:gd name="connsiteY0" fmla="*/ 0 h 931034"/>
              <a:gd name="connsiteX1" fmla="*/ 601264 w 1859177"/>
              <a:gd name="connsiteY1" fmla="*/ 0 h 931034"/>
              <a:gd name="connsiteX2" fmla="*/ 604143 w 1859177"/>
              <a:gd name="connsiteY2" fmla="*/ 28559 h 931034"/>
              <a:gd name="connsiteX3" fmla="*/ 917681 w 1859177"/>
              <a:gd name="connsiteY3" fmla="*/ 284100 h 931034"/>
              <a:gd name="connsiteX4" fmla="*/ 1231219 w 1859177"/>
              <a:gd name="connsiteY4" fmla="*/ 28559 h 931034"/>
              <a:gd name="connsiteX5" fmla="*/ 1234098 w 1859177"/>
              <a:gd name="connsiteY5" fmla="*/ 0 h 931034"/>
              <a:gd name="connsiteX6" fmla="*/ 1859175 w 1859177"/>
              <a:gd name="connsiteY6" fmla="*/ 0 h 931034"/>
              <a:gd name="connsiteX7" fmla="*/ 1622955 w 1859177"/>
              <a:gd name="connsiteY7" fmla="*/ 928494 h 931034"/>
              <a:gd name="connsiteX8" fmla="*/ 112 w 1859177"/>
              <a:gd name="connsiteY8" fmla="*/ 931034 h 931034"/>
              <a:gd name="connsiteX9" fmla="*/ 2652 w 1859177"/>
              <a:gd name="connsiteY9" fmla="*/ 0 h 931034"/>
              <a:gd name="connsiteX0" fmla="*/ 2652 w 1859287"/>
              <a:gd name="connsiteY0" fmla="*/ 0 h 933574"/>
              <a:gd name="connsiteX1" fmla="*/ 601264 w 1859287"/>
              <a:gd name="connsiteY1" fmla="*/ 0 h 933574"/>
              <a:gd name="connsiteX2" fmla="*/ 604143 w 1859287"/>
              <a:gd name="connsiteY2" fmla="*/ 28559 h 933574"/>
              <a:gd name="connsiteX3" fmla="*/ 917681 w 1859287"/>
              <a:gd name="connsiteY3" fmla="*/ 284100 h 933574"/>
              <a:gd name="connsiteX4" fmla="*/ 1231219 w 1859287"/>
              <a:gd name="connsiteY4" fmla="*/ 28559 h 933574"/>
              <a:gd name="connsiteX5" fmla="*/ 1234098 w 1859287"/>
              <a:gd name="connsiteY5" fmla="*/ 0 h 933574"/>
              <a:gd name="connsiteX6" fmla="*/ 1859175 w 1859287"/>
              <a:gd name="connsiteY6" fmla="*/ 0 h 933574"/>
              <a:gd name="connsiteX7" fmla="*/ 1856635 w 1859287"/>
              <a:gd name="connsiteY7" fmla="*/ 933574 h 933574"/>
              <a:gd name="connsiteX8" fmla="*/ 112 w 1859287"/>
              <a:gd name="connsiteY8" fmla="*/ 931034 h 933574"/>
              <a:gd name="connsiteX9" fmla="*/ 2652 w 1859287"/>
              <a:gd name="connsiteY9" fmla="*/ 0 h 933574"/>
              <a:gd name="connsiteX0" fmla="*/ 2652 w 1859287"/>
              <a:gd name="connsiteY0" fmla="*/ 0 h 933574"/>
              <a:gd name="connsiteX1" fmla="*/ 601264 w 1859287"/>
              <a:gd name="connsiteY1" fmla="*/ 0 h 933574"/>
              <a:gd name="connsiteX2" fmla="*/ 604143 w 1859287"/>
              <a:gd name="connsiteY2" fmla="*/ 28559 h 933574"/>
              <a:gd name="connsiteX3" fmla="*/ 917681 w 1859287"/>
              <a:gd name="connsiteY3" fmla="*/ 271400 h 933574"/>
              <a:gd name="connsiteX4" fmla="*/ 1231219 w 1859287"/>
              <a:gd name="connsiteY4" fmla="*/ 28559 h 933574"/>
              <a:gd name="connsiteX5" fmla="*/ 1234098 w 1859287"/>
              <a:gd name="connsiteY5" fmla="*/ 0 h 933574"/>
              <a:gd name="connsiteX6" fmla="*/ 1859175 w 1859287"/>
              <a:gd name="connsiteY6" fmla="*/ 0 h 933574"/>
              <a:gd name="connsiteX7" fmla="*/ 1856635 w 1859287"/>
              <a:gd name="connsiteY7" fmla="*/ 933574 h 933574"/>
              <a:gd name="connsiteX8" fmla="*/ 112 w 1859287"/>
              <a:gd name="connsiteY8" fmla="*/ 931034 h 933574"/>
              <a:gd name="connsiteX9" fmla="*/ 2652 w 1859287"/>
              <a:gd name="connsiteY9" fmla="*/ 0 h 933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59287" h="933574">
                <a:moveTo>
                  <a:pt x="2652" y="0"/>
                </a:moveTo>
                <a:lnTo>
                  <a:pt x="601264" y="0"/>
                </a:lnTo>
                <a:lnTo>
                  <a:pt x="604143" y="28559"/>
                </a:lnTo>
                <a:cubicBezTo>
                  <a:pt x="633986" y="174396"/>
                  <a:pt x="763022" y="271400"/>
                  <a:pt x="917681" y="271400"/>
                </a:cubicBezTo>
                <a:cubicBezTo>
                  <a:pt x="1072340" y="271400"/>
                  <a:pt x="1201377" y="174396"/>
                  <a:pt x="1231219" y="28559"/>
                </a:cubicBezTo>
                <a:lnTo>
                  <a:pt x="1234098" y="0"/>
                </a:lnTo>
                <a:lnTo>
                  <a:pt x="1859175" y="0"/>
                </a:lnTo>
                <a:cubicBezTo>
                  <a:pt x="1860022" y="309498"/>
                  <a:pt x="1855788" y="624076"/>
                  <a:pt x="1856635" y="933574"/>
                </a:cubicBezTo>
                <a:lnTo>
                  <a:pt x="112" y="931034"/>
                </a:lnTo>
                <a:cubicBezTo>
                  <a:pt x="-735" y="621536"/>
                  <a:pt x="3499" y="309498"/>
                  <a:pt x="265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393192" r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80" name="Text Placeholder 75">
            <a:extLst>
              <a:ext uri="{FF2B5EF4-FFF2-40B4-BE49-F238E27FC236}">
                <a16:creationId xmlns:a16="http://schemas.microsoft.com/office/drawing/2014/main" id="{C58AC76D-B9ED-7062-D3E3-13FD8271DF8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50482" y="5875118"/>
            <a:ext cx="1518002" cy="23056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17" name="Picture Placeholder 31">
            <a:extLst>
              <a:ext uri="{FF2B5EF4-FFF2-40B4-BE49-F238E27FC236}">
                <a16:creationId xmlns:a16="http://schemas.microsoft.com/office/drawing/2014/main" id="{7721CCB9-81E6-6F01-5831-EDFF6626D054}"/>
              </a:ext>
            </a:extLst>
          </p:cNvPr>
          <p:cNvSpPr>
            <a:spLocks noGrp="1" noChangeAspect="1"/>
          </p:cNvSpPr>
          <p:nvPr>
            <p:ph type="pic" sz="quarter" idx="128"/>
          </p:nvPr>
        </p:nvSpPr>
        <p:spPr>
          <a:xfrm>
            <a:off x="8595498" y="2037157"/>
            <a:ext cx="621792" cy="621792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19">
            <a:extLst>
              <a:ext uri="{FF2B5EF4-FFF2-40B4-BE49-F238E27FC236}">
                <a16:creationId xmlns:a16="http://schemas.microsoft.com/office/drawing/2014/main" id="{FFCDD5A7-3BC1-CE52-8CB0-0DEB05AE3E63}"/>
              </a:ext>
            </a:extLst>
          </p:cNvPr>
          <p:cNvSpPr>
            <a:spLocks noGrp="1"/>
          </p:cNvSpPr>
          <p:nvPr>
            <p:ph type="body" sz="quarter" idx="129" hasCustomPrompt="1"/>
          </p:nvPr>
        </p:nvSpPr>
        <p:spPr>
          <a:xfrm>
            <a:off x="8219433" y="2395134"/>
            <a:ext cx="1389163" cy="671954"/>
          </a:xfrm>
          <a:custGeom>
            <a:avLst/>
            <a:gdLst>
              <a:gd name="connsiteX0" fmla="*/ 0 w 1389163"/>
              <a:gd name="connsiteY0" fmla="*/ 355980 h 1027934"/>
              <a:gd name="connsiteX1" fmla="*/ 367472 w 1389163"/>
              <a:gd name="connsiteY1" fmla="*/ 355980 h 1027934"/>
              <a:gd name="connsiteX2" fmla="*/ 370351 w 1389163"/>
              <a:gd name="connsiteY2" fmla="*/ 384539 h 1027934"/>
              <a:gd name="connsiteX3" fmla="*/ 683889 w 1389163"/>
              <a:gd name="connsiteY3" fmla="*/ 640080 h 1027934"/>
              <a:gd name="connsiteX4" fmla="*/ 997427 w 1389163"/>
              <a:gd name="connsiteY4" fmla="*/ 384539 h 1027934"/>
              <a:gd name="connsiteX5" fmla="*/ 1000306 w 1389163"/>
              <a:gd name="connsiteY5" fmla="*/ 355980 h 1027934"/>
              <a:gd name="connsiteX6" fmla="*/ 1389163 w 1389163"/>
              <a:gd name="connsiteY6" fmla="*/ 355980 h 1027934"/>
              <a:gd name="connsiteX7" fmla="*/ 1389163 w 1389163"/>
              <a:gd name="connsiteY7" fmla="*/ 1027934 h 1027934"/>
              <a:gd name="connsiteX8" fmla="*/ 0 w 1389163"/>
              <a:gd name="connsiteY8" fmla="*/ 1027934 h 1027934"/>
              <a:gd name="connsiteX9" fmla="*/ 683889 w 1389163"/>
              <a:gd name="connsiteY9" fmla="*/ 0 h 1027934"/>
              <a:gd name="connsiteX10" fmla="*/ 1003929 w 1389163"/>
              <a:gd name="connsiteY10" fmla="*/ 320040 h 1027934"/>
              <a:gd name="connsiteX11" fmla="*/ 1000306 w 1389163"/>
              <a:gd name="connsiteY11" fmla="*/ 355980 h 1027934"/>
              <a:gd name="connsiteX12" fmla="*/ 367472 w 1389163"/>
              <a:gd name="connsiteY12" fmla="*/ 355980 h 1027934"/>
              <a:gd name="connsiteX13" fmla="*/ 363849 w 1389163"/>
              <a:gd name="connsiteY13" fmla="*/ 320040 h 1027934"/>
              <a:gd name="connsiteX14" fmla="*/ 683889 w 1389163"/>
              <a:gd name="connsiteY14" fmla="*/ 0 h 1027934"/>
              <a:gd name="connsiteX0" fmla="*/ 0 w 1389163"/>
              <a:gd name="connsiteY0" fmla="*/ 105706 h 777660"/>
              <a:gd name="connsiteX1" fmla="*/ 367472 w 1389163"/>
              <a:gd name="connsiteY1" fmla="*/ 105706 h 777660"/>
              <a:gd name="connsiteX2" fmla="*/ 370351 w 1389163"/>
              <a:gd name="connsiteY2" fmla="*/ 134265 h 777660"/>
              <a:gd name="connsiteX3" fmla="*/ 683889 w 1389163"/>
              <a:gd name="connsiteY3" fmla="*/ 389806 h 777660"/>
              <a:gd name="connsiteX4" fmla="*/ 997427 w 1389163"/>
              <a:gd name="connsiteY4" fmla="*/ 134265 h 777660"/>
              <a:gd name="connsiteX5" fmla="*/ 1000306 w 1389163"/>
              <a:gd name="connsiteY5" fmla="*/ 105706 h 777660"/>
              <a:gd name="connsiteX6" fmla="*/ 1389163 w 1389163"/>
              <a:gd name="connsiteY6" fmla="*/ 105706 h 777660"/>
              <a:gd name="connsiteX7" fmla="*/ 1389163 w 1389163"/>
              <a:gd name="connsiteY7" fmla="*/ 777660 h 777660"/>
              <a:gd name="connsiteX8" fmla="*/ 0 w 1389163"/>
              <a:gd name="connsiteY8" fmla="*/ 777660 h 777660"/>
              <a:gd name="connsiteX9" fmla="*/ 0 w 1389163"/>
              <a:gd name="connsiteY9" fmla="*/ 105706 h 777660"/>
              <a:gd name="connsiteX10" fmla="*/ 657219 w 1389163"/>
              <a:gd name="connsiteY10" fmla="*/ 107866 h 777660"/>
              <a:gd name="connsiteX11" fmla="*/ 1003929 w 1389163"/>
              <a:gd name="connsiteY11" fmla="*/ 69766 h 777660"/>
              <a:gd name="connsiteX12" fmla="*/ 1000306 w 1389163"/>
              <a:gd name="connsiteY12" fmla="*/ 105706 h 777660"/>
              <a:gd name="connsiteX13" fmla="*/ 367472 w 1389163"/>
              <a:gd name="connsiteY13" fmla="*/ 105706 h 777660"/>
              <a:gd name="connsiteX14" fmla="*/ 363849 w 1389163"/>
              <a:gd name="connsiteY14" fmla="*/ 69766 h 777660"/>
              <a:gd name="connsiteX15" fmla="*/ 657219 w 1389163"/>
              <a:gd name="connsiteY15" fmla="*/ 107866 h 777660"/>
              <a:gd name="connsiteX0" fmla="*/ 0 w 1389163"/>
              <a:gd name="connsiteY0" fmla="*/ 106800 h 778754"/>
              <a:gd name="connsiteX1" fmla="*/ 367472 w 1389163"/>
              <a:gd name="connsiteY1" fmla="*/ 106800 h 778754"/>
              <a:gd name="connsiteX2" fmla="*/ 370351 w 1389163"/>
              <a:gd name="connsiteY2" fmla="*/ 135359 h 778754"/>
              <a:gd name="connsiteX3" fmla="*/ 683889 w 1389163"/>
              <a:gd name="connsiteY3" fmla="*/ 390900 h 778754"/>
              <a:gd name="connsiteX4" fmla="*/ 997427 w 1389163"/>
              <a:gd name="connsiteY4" fmla="*/ 135359 h 778754"/>
              <a:gd name="connsiteX5" fmla="*/ 1000306 w 1389163"/>
              <a:gd name="connsiteY5" fmla="*/ 106800 h 778754"/>
              <a:gd name="connsiteX6" fmla="*/ 1389163 w 1389163"/>
              <a:gd name="connsiteY6" fmla="*/ 106800 h 778754"/>
              <a:gd name="connsiteX7" fmla="*/ 1389163 w 1389163"/>
              <a:gd name="connsiteY7" fmla="*/ 778754 h 778754"/>
              <a:gd name="connsiteX8" fmla="*/ 0 w 1389163"/>
              <a:gd name="connsiteY8" fmla="*/ 778754 h 778754"/>
              <a:gd name="connsiteX9" fmla="*/ 0 w 1389163"/>
              <a:gd name="connsiteY9" fmla="*/ 106800 h 778754"/>
              <a:gd name="connsiteX10" fmla="*/ 657219 w 1389163"/>
              <a:gd name="connsiteY10" fmla="*/ 108960 h 778754"/>
              <a:gd name="connsiteX11" fmla="*/ 1000306 w 1389163"/>
              <a:gd name="connsiteY11" fmla="*/ 106800 h 778754"/>
              <a:gd name="connsiteX12" fmla="*/ 367472 w 1389163"/>
              <a:gd name="connsiteY12" fmla="*/ 106800 h 778754"/>
              <a:gd name="connsiteX13" fmla="*/ 363849 w 1389163"/>
              <a:gd name="connsiteY13" fmla="*/ 70860 h 778754"/>
              <a:gd name="connsiteX14" fmla="*/ 657219 w 1389163"/>
              <a:gd name="connsiteY14" fmla="*/ 108960 h 7787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10" fmla="*/ 657219 w 1389163"/>
              <a:gd name="connsiteY10" fmla="*/ 2160 h 671954"/>
              <a:gd name="connsiteX11" fmla="*/ 1000306 w 1389163"/>
              <a:gd name="connsiteY11" fmla="*/ 0 h 671954"/>
              <a:gd name="connsiteX12" fmla="*/ 367472 w 1389163"/>
              <a:gd name="connsiteY12" fmla="*/ 0 h 671954"/>
              <a:gd name="connsiteX13" fmla="*/ 657219 w 1389163"/>
              <a:gd name="connsiteY13" fmla="*/ 2160 h 6719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10" fmla="*/ 367472 w 1389163"/>
              <a:gd name="connsiteY10" fmla="*/ 0 h 671954"/>
              <a:gd name="connsiteX11" fmla="*/ 1000306 w 1389163"/>
              <a:gd name="connsiteY11" fmla="*/ 0 h 671954"/>
              <a:gd name="connsiteX12" fmla="*/ 367472 w 1389163"/>
              <a:gd name="connsiteY12" fmla="*/ 0 h 6719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9163" h="671954">
                <a:moveTo>
                  <a:pt x="0" y="0"/>
                </a:moveTo>
                <a:lnTo>
                  <a:pt x="367472" y="0"/>
                </a:lnTo>
                <a:lnTo>
                  <a:pt x="370351" y="28559"/>
                </a:lnTo>
                <a:cubicBezTo>
                  <a:pt x="400194" y="174396"/>
                  <a:pt x="529230" y="284100"/>
                  <a:pt x="683889" y="284100"/>
                </a:cubicBezTo>
                <a:cubicBezTo>
                  <a:pt x="838548" y="284100"/>
                  <a:pt x="967585" y="174396"/>
                  <a:pt x="997427" y="28559"/>
                </a:cubicBezTo>
                <a:lnTo>
                  <a:pt x="1000306" y="0"/>
                </a:lnTo>
                <a:lnTo>
                  <a:pt x="1389163" y="0"/>
                </a:lnTo>
                <a:lnTo>
                  <a:pt x="1389163" y="671954"/>
                </a:lnTo>
                <a:lnTo>
                  <a:pt x="0" y="67195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301752" r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19" name="Text Placeholder 75">
            <a:extLst>
              <a:ext uri="{FF2B5EF4-FFF2-40B4-BE49-F238E27FC236}">
                <a16:creationId xmlns:a16="http://schemas.microsoft.com/office/drawing/2014/main" id="{AE4F81A6-AE94-6F0A-95AB-2A2FD531561C}"/>
              </a:ext>
            </a:extLst>
          </p:cNvPr>
          <p:cNvSpPr>
            <a:spLocks noGrp="1"/>
          </p:cNvSpPr>
          <p:nvPr>
            <p:ph type="body" sz="quarter" idx="130" hasCustomPrompt="1"/>
          </p:nvPr>
        </p:nvSpPr>
        <p:spPr>
          <a:xfrm>
            <a:off x="8319654" y="2817191"/>
            <a:ext cx="1188720" cy="23056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2" name="Picture Placeholder 31">
            <a:extLst>
              <a:ext uri="{FF2B5EF4-FFF2-40B4-BE49-F238E27FC236}">
                <a16:creationId xmlns:a16="http://schemas.microsoft.com/office/drawing/2014/main" id="{DDA6F3E6-E78C-1DF3-3EE8-CE393E7C4AEA}"/>
              </a:ext>
            </a:extLst>
          </p:cNvPr>
          <p:cNvSpPr>
            <a:spLocks noGrp="1" noChangeAspect="1"/>
          </p:cNvSpPr>
          <p:nvPr>
            <p:ph type="pic" sz="quarter" idx="131"/>
          </p:nvPr>
        </p:nvSpPr>
        <p:spPr>
          <a:xfrm>
            <a:off x="8595498" y="3632459"/>
            <a:ext cx="621792" cy="621792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BE8E4D9A-9AB6-AE03-0BEE-FB0C5B0743C9}"/>
              </a:ext>
            </a:extLst>
          </p:cNvPr>
          <p:cNvSpPr>
            <a:spLocks noGrp="1"/>
          </p:cNvSpPr>
          <p:nvPr>
            <p:ph type="body" sz="quarter" idx="132" hasCustomPrompt="1"/>
          </p:nvPr>
        </p:nvSpPr>
        <p:spPr>
          <a:xfrm>
            <a:off x="8219433" y="3987896"/>
            <a:ext cx="1389163" cy="671954"/>
          </a:xfrm>
          <a:custGeom>
            <a:avLst/>
            <a:gdLst>
              <a:gd name="connsiteX0" fmla="*/ 0 w 1389163"/>
              <a:gd name="connsiteY0" fmla="*/ 355980 h 1027934"/>
              <a:gd name="connsiteX1" fmla="*/ 367472 w 1389163"/>
              <a:gd name="connsiteY1" fmla="*/ 355980 h 1027934"/>
              <a:gd name="connsiteX2" fmla="*/ 370351 w 1389163"/>
              <a:gd name="connsiteY2" fmla="*/ 384539 h 1027934"/>
              <a:gd name="connsiteX3" fmla="*/ 683889 w 1389163"/>
              <a:gd name="connsiteY3" fmla="*/ 640080 h 1027934"/>
              <a:gd name="connsiteX4" fmla="*/ 997427 w 1389163"/>
              <a:gd name="connsiteY4" fmla="*/ 384539 h 1027934"/>
              <a:gd name="connsiteX5" fmla="*/ 1000306 w 1389163"/>
              <a:gd name="connsiteY5" fmla="*/ 355980 h 1027934"/>
              <a:gd name="connsiteX6" fmla="*/ 1389163 w 1389163"/>
              <a:gd name="connsiteY6" fmla="*/ 355980 h 1027934"/>
              <a:gd name="connsiteX7" fmla="*/ 1389163 w 1389163"/>
              <a:gd name="connsiteY7" fmla="*/ 1027934 h 1027934"/>
              <a:gd name="connsiteX8" fmla="*/ 0 w 1389163"/>
              <a:gd name="connsiteY8" fmla="*/ 1027934 h 1027934"/>
              <a:gd name="connsiteX9" fmla="*/ 683889 w 1389163"/>
              <a:gd name="connsiteY9" fmla="*/ 0 h 1027934"/>
              <a:gd name="connsiteX10" fmla="*/ 1003929 w 1389163"/>
              <a:gd name="connsiteY10" fmla="*/ 320040 h 1027934"/>
              <a:gd name="connsiteX11" fmla="*/ 1000306 w 1389163"/>
              <a:gd name="connsiteY11" fmla="*/ 355980 h 1027934"/>
              <a:gd name="connsiteX12" fmla="*/ 367472 w 1389163"/>
              <a:gd name="connsiteY12" fmla="*/ 355980 h 1027934"/>
              <a:gd name="connsiteX13" fmla="*/ 363849 w 1389163"/>
              <a:gd name="connsiteY13" fmla="*/ 320040 h 1027934"/>
              <a:gd name="connsiteX14" fmla="*/ 683889 w 1389163"/>
              <a:gd name="connsiteY14" fmla="*/ 0 h 1027934"/>
              <a:gd name="connsiteX0" fmla="*/ 0 w 1389163"/>
              <a:gd name="connsiteY0" fmla="*/ 105706 h 777660"/>
              <a:gd name="connsiteX1" fmla="*/ 367472 w 1389163"/>
              <a:gd name="connsiteY1" fmla="*/ 105706 h 777660"/>
              <a:gd name="connsiteX2" fmla="*/ 370351 w 1389163"/>
              <a:gd name="connsiteY2" fmla="*/ 134265 h 777660"/>
              <a:gd name="connsiteX3" fmla="*/ 683889 w 1389163"/>
              <a:gd name="connsiteY3" fmla="*/ 389806 h 777660"/>
              <a:gd name="connsiteX4" fmla="*/ 997427 w 1389163"/>
              <a:gd name="connsiteY4" fmla="*/ 134265 h 777660"/>
              <a:gd name="connsiteX5" fmla="*/ 1000306 w 1389163"/>
              <a:gd name="connsiteY5" fmla="*/ 105706 h 777660"/>
              <a:gd name="connsiteX6" fmla="*/ 1389163 w 1389163"/>
              <a:gd name="connsiteY6" fmla="*/ 105706 h 777660"/>
              <a:gd name="connsiteX7" fmla="*/ 1389163 w 1389163"/>
              <a:gd name="connsiteY7" fmla="*/ 777660 h 777660"/>
              <a:gd name="connsiteX8" fmla="*/ 0 w 1389163"/>
              <a:gd name="connsiteY8" fmla="*/ 777660 h 777660"/>
              <a:gd name="connsiteX9" fmla="*/ 0 w 1389163"/>
              <a:gd name="connsiteY9" fmla="*/ 105706 h 777660"/>
              <a:gd name="connsiteX10" fmla="*/ 657219 w 1389163"/>
              <a:gd name="connsiteY10" fmla="*/ 107866 h 777660"/>
              <a:gd name="connsiteX11" fmla="*/ 1003929 w 1389163"/>
              <a:gd name="connsiteY11" fmla="*/ 69766 h 777660"/>
              <a:gd name="connsiteX12" fmla="*/ 1000306 w 1389163"/>
              <a:gd name="connsiteY12" fmla="*/ 105706 h 777660"/>
              <a:gd name="connsiteX13" fmla="*/ 367472 w 1389163"/>
              <a:gd name="connsiteY13" fmla="*/ 105706 h 777660"/>
              <a:gd name="connsiteX14" fmla="*/ 363849 w 1389163"/>
              <a:gd name="connsiteY14" fmla="*/ 69766 h 777660"/>
              <a:gd name="connsiteX15" fmla="*/ 657219 w 1389163"/>
              <a:gd name="connsiteY15" fmla="*/ 107866 h 777660"/>
              <a:gd name="connsiteX0" fmla="*/ 0 w 1389163"/>
              <a:gd name="connsiteY0" fmla="*/ 106800 h 778754"/>
              <a:gd name="connsiteX1" fmla="*/ 367472 w 1389163"/>
              <a:gd name="connsiteY1" fmla="*/ 106800 h 778754"/>
              <a:gd name="connsiteX2" fmla="*/ 370351 w 1389163"/>
              <a:gd name="connsiteY2" fmla="*/ 135359 h 778754"/>
              <a:gd name="connsiteX3" fmla="*/ 683889 w 1389163"/>
              <a:gd name="connsiteY3" fmla="*/ 390900 h 778754"/>
              <a:gd name="connsiteX4" fmla="*/ 997427 w 1389163"/>
              <a:gd name="connsiteY4" fmla="*/ 135359 h 778754"/>
              <a:gd name="connsiteX5" fmla="*/ 1000306 w 1389163"/>
              <a:gd name="connsiteY5" fmla="*/ 106800 h 778754"/>
              <a:gd name="connsiteX6" fmla="*/ 1389163 w 1389163"/>
              <a:gd name="connsiteY6" fmla="*/ 106800 h 778754"/>
              <a:gd name="connsiteX7" fmla="*/ 1389163 w 1389163"/>
              <a:gd name="connsiteY7" fmla="*/ 778754 h 778754"/>
              <a:gd name="connsiteX8" fmla="*/ 0 w 1389163"/>
              <a:gd name="connsiteY8" fmla="*/ 778754 h 778754"/>
              <a:gd name="connsiteX9" fmla="*/ 0 w 1389163"/>
              <a:gd name="connsiteY9" fmla="*/ 106800 h 778754"/>
              <a:gd name="connsiteX10" fmla="*/ 657219 w 1389163"/>
              <a:gd name="connsiteY10" fmla="*/ 108960 h 778754"/>
              <a:gd name="connsiteX11" fmla="*/ 1000306 w 1389163"/>
              <a:gd name="connsiteY11" fmla="*/ 106800 h 778754"/>
              <a:gd name="connsiteX12" fmla="*/ 367472 w 1389163"/>
              <a:gd name="connsiteY12" fmla="*/ 106800 h 778754"/>
              <a:gd name="connsiteX13" fmla="*/ 363849 w 1389163"/>
              <a:gd name="connsiteY13" fmla="*/ 70860 h 778754"/>
              <a:gd name="connsiteX14" fmla="*/ 657219 w 1389163"/>
              <a:gd name="connsiteY14" fmla="*/ 108960 h 7787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10" fmla="*/ 657219 w 1389163"/>
              <a:gd name="connsiteY10" fmla="*/ 2160 h 671954"/>
              <a:gd name="connsiteX11" fmla="*/ 1000306 w 1389163"/>
              <a:gd name="connsiteY11" fmla="*/ 0 h 671954"/>
              <a:gd name="connsiteX12" fmla="*/ 367472 w 1389163"/>
              <a:gd name="connsiteY12" fmla="*/ 0 h 671954"/>
              <a:gd name="connsiteX13" fmla="*/ 657219 w 1389163"/>
              <a:gd name="connsiteY13" fmla="*/ 2160 h 6719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10" fmla="*/ 367472 w 1389163"/>
              <a:gd name="connsiteY10" fmla="*/ 0 h 671954"/>
              <a:gd name="connsiteX11" fmla="*/ 1000306 w 1389163"/>
              <a:gd name="connsiteY11" fmla="*/ 0 h 671954"/>
              <a:gd name="connsiteX12" fmla="*/ 367472 w 1389163"/>
              <a:gd name="connsiteY12" fmla="*/ 0 h 6719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9163" h="671954">
                <a:moveTo>
                  <a:pt x="0" y="0"/>
                </a:moveTo>
                <a:lnTo>
                  <a:pt x="367472" y="0"/>
                </a:lnTo>
                <a:lnTo>
                  <a:pt x="370351" y="28559"/>
                </a:lnTo>
                <a:cubicBezTo>
                  <a:pt x="400194" y="174396"/>
                  <a:pt x="529230" y="284100"/>
                  <a:pt x="683889" y="284100"/>
                </a:cubicBezTo>
                <a:cubicBezTo>
                  <a:pt x="838548" y="284100"/>
                  <a:pt x="967585" y="174396"/>
                  <a:pt x="997427" y="28559"/>
                </a:cubicBezTo>
                <a:lnTo>
                  <a:pt x="1000306" y="0"/>
                </a:lnTo>
                <a:lnTo>
                  <a:pt x="1389163" y="0"/>
                </a:lnTo>
                <a:lnTo>
                  <a:pt x="1389163" y="671954"/>
                </a:lnTo>
                <a:lnTo>
                  <a:pt x="0" y="67195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301752" r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24" name="Text Placeholder 75">
            <a:extLst>
              <a:ext uri="{FF2B5EF4-FFF2-40B4-BE49-F238E27FC236}">
                <a16:creationId xmlns:a16="http://schemas.microsoft.com/office/drawing/2014/main" id="{933D7C9A-C666-A33D-00F3-DA7C7627111B}"/>
              </a:ext>
            </a:extLst>
          </p:cNvPr>
          <p:cNvSpPr>
            <a:spLocks noGrp="1"/>
          </p:cNvSpPr>
          <p:nvPr>
            <p:ph type="body" sz="quarter" idx="133" hasCustomPrompt="1"/>
          </p:nvPr>
        </p:nvSpPr>
        <p:spPr>
          <a:xfrm>
            <a:off x="8319654" y="4409953"/>
            <a:ext cx="1188720" cy="23056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25" name="Picture Placeholder 31">
            <a:extLst>
              <a:ext uri="{FF2B5EF4-FFF2-40B4-BE49-F238E27FC236}">
                <a16:creationId xmlns:a16="http://schemas.microsoft.com/office/drawing/2014/main" id="{333ED54D-6CE5-16F1-913F-B9BBE4045E97}"/>
              </a:ext>
            </a:extLst>
          </p:cNvPr>
          <p:cNvSpPr>
            <a:spLocks noGrp="1" noChangeAspect="1"/>
          </p:cNvSpPr>
          <p:nvPr>
            <p:ph type="pic" sz="quarter" idx="134"/>
          </p:nvPr>
        </p:nvSpPr>
        <p:spPr>
          <a:xfrm>
            <a:off x="8595498" y="5207714"/>
            <a:ext cx="621792" cy="621792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Text Placeholder 19">
            <a:extLst>
              <a:ext uri="{FF2B5EF4-FFF2-40B4-BE49-F238E27FC236}">
                <a16:creationId xmlns:a16="http://schemas.microsoft.com/office/drawing/2014/main" id="{B49AD073-C5C6-E86E-FCF0-0C737B1F445E}"/>
              </a:ext>
            </a:extLst>
          </p:cNvPr>
          <p:cNvSpPr>
            <a:spLocks noGrp="1"/>
          </p:cNvSpPr>
          <p:nvPr>
            <p:ph type="body" sz="quarter" idx="135" hasCustomPrompt="1"/>
          </p:nvPr>
        </p:nvSpPr>
        <p:spPr>
          <a:xfrm>
            <a:off x="8219433" y="5563151"/>
            <a:ext cx="1389163" cy="671954"/>
          </a:xfrm>
          <a:custGeom>
            <a:avLst/>
            <a:gdLst>
              <a:gd name="connsiteX0" fmla="*/ 0 w 1389163"/>
              <a:gd name="connsiteY0" fmla="*/ 355980 h 1027934"/>
              <a:gd name="connsiteX1" fmla="*/ 367472 w 1389163"/>
              <a:gd name="connsiteY1" fmla="*/ 355980 h 1027934"/>
              <a:gd name="connsiteX2" fmla="*/ 370351 w 1389163"/>
              <a:gd name="connsiteY2" fmla="*/ 384539 h 1027934"/>
              <a:gd name="connsiteX3" fmla="*/ 683889 w 1389163"/>
              <a:gd name="connsiteY3" fmla="*/ 640080 h 1027934"/>
              <a:gd name="connsiteX4" fmla="*/ 997427 w 1389163"/>
              <a:gd name="connsiteY4" fmla="*/ 384539 h 1027934"/>
              <a:gd name="connsiteX5" fmla="*/ 1000306 w 1389163"/>
              <a:gd name="connsiteY5" fmla="*/ 355980 h 1027934"/>
              <a:gd name="connsiteX6" fmla="*/ 1389163 w 1389163"/>
              <a:gd name="connsiteY6" fmla="*/ 355980 h 1027934"/>
              <a:gd name="connsiteX7" fmla="*/ 1389163 w 1389163"/>
              <a:gd name="connsiteY7" fmla="*/ 1027934 h 1027934"/>
              <a:gd name="connsiteX8" fmla="*/ 0 w 1389163"/>
              <a:gd name="connsiteY8" fmla="*/ 1027934 h 1027934"/>
              <a:gd name="connsiteX9" fmla="*/ 683889 w 1389163"/>
              <a:gd name="connsiteY9" fmla="*/ 0 h 1027934"/>
              <a:gd name="connsiteX10" fmla="*/ 1003929 w 1389163"/>
              <a:gd name="connsiteY10" fmla="*/ 320040 h 1027934"/>
              <a:gd name="connsiteX11" fmla="*/ 1000306 w 1389163"/>
              <a:gd name="connsiteY11" fmla="*/ 355980 h 1027934"/>
              <a:gd name="connsiteX12" fmla="*/ 367472 w 1389163"/>
              <a:gd name="connsiteY12" fmla="*/ 355980 h 1027934"/>
              <a:gd name="connsiteX13" fmla="*/ 363849 w 1389163"/>
              <a:gd name="connsiteY13" fmla="*/ 320040 h 1027934"/>
              <a:gd name="connsiteX14" fmla="*/ 683889 w 1389163"/>
              <a:gd name="connsiteY14" fmla="*/ 0 h 1027934"/>
              <a:gd name="connsiteX0" fmla="*/ 0 w 1389163"/>
              <a:gd name="connsiteY0" fmla="*/ 105706 h 777660"/>
              <a:gd name="connsiteX1" fmla="*/ 367472 w 1389163"/>
              <a:gd name="connsiteY1" fmla="*/ 105706 h 777660"/>
              <a:gd name="connsiteX2" fmla="*/ 370351 w 1389163"/>
              <a:gd name="connsiteY2" fmla="*/ 134265 h 777660"/>
              <a:gd name="connsiteX3" fmla="*/ 683889 w 1389163"/>
              <a:gd name="connsiteY3" fmla="*/ 389806 h 777660"/>
              <a:gd name="connsiteX4" fmla="*/ 997427 w 1389163"/>
              <a:gd name="connsiteY4" fmla="*/ 134265 h 777660"/>
              <a:gd name="connsiteX5" fmla="*/ 1000306 w 1389163"/>
              <a:gd name="connsiteY5" fmla="*/ 105706 h 777660"/>
              <a:gd name="connsiteX6" fmla="*/ 1389163 w 1389163"/>
              <a:gd name="connsiteY6" fmla="*/ 105706 h 777660"/>
              <a:gd name="connsiteX7" fmla="*/ 1389163 w 1389163"/>
              <a:gd name="connsiteY7" fmla="*/ 777660 h 777660"/>
              <a:gd name="connsiteX8" fmla="*/ 0 w 1389163"/>
              <a:gd name="connsiteY8" fmla="*/ 777660 h 777660"/>
              <a:gd name="connsiteX9" fmla="*/ 0 w 1389163"/>
              <a:gd name="connsiteY9" fmla="*/ 105706 h 777660"/>
              <a:gd name="connsiteX10" fmla="*/ 657219 w 1389163"/>
              <a:gd name="connsiteY10" fmla="*/ 107866 h 777660"/>
              <a:gd name="connsiteX11" fmla="*/ 1003929 w 1389163"/>
              <a:gd name="connsiteY11" fmla="*/ 69766 h 777660"/>
              <a:gd name="connsiteX12" fmla="*/ 1000306 w 1389163"/>
              <a:gd name="connsiteY12" fmla="*/ 105706 h 777660"/>
              <a:gd name="connsiteX13" fmla="*/ 367472 w 1389163"/>
              <a:gd name="connsiteY13" fmla="*/ 105706 h 777660"/>
              <a:gd name="connsiteX14" fmla="*/ 363849 w 1389163"/>
              <a:gd name="connsiteY14" fmla="*/ 69766 h 777660"/>
              <a:gd name="connsiteX15" fmla="*/ 657219 w 1389163"/>
              <a:gd name="connsiteY15" fmla="*/ 107866 h 777660"/>
              <a:gd name="connsiteX0" fmla="*/ 0 w 1389163"/>
              <a:gd name="connsiteY0" fmla="*/ 106800 h 778754"/>
              <a:gd name="connsiteX1" fmla="*/ 367472 w 1389163"/>
              <a:gd name="connsiteY1" fmla="*/ 106800 h 778754"/>
              <a:gd name="connsiteX2" fmla="*/ 370351 w 1389163"/>
              <a:gd name="connsiteY2" fmla="*/ 135359 h 778754"/>
              <a:gd name="connsiteX3" fmla="*/ 683889 w 1389163"/>
              <a:gd name="connsiteY3" fmla="*/ 390900 h 778754"/>
              <a:gd name="connsiteX4" fmla="*/ 997427 w 1389163"/>
              <a:gd name="connsiteY4" fmla="*/ 135359 h 778754"/>
              <a:gd name="connsiteX5" fmla="*/ 1000306 w 1389163"/>
              <a:gd name="connsiteY5" fmla="*/ 106800 h 778754"/>
              <a:gd name="connsiteX6" fmla="*/ 1389163 w 1389163"/>
              <a:gd name="connsiteY6" fmla="*/ 106800 h 778754"/>
              <a:gd name="connsiteX7" fmla="*/ 1389163 w 1389163"/>
              <a:gd name="connsiteY7" fmla="*/ 778754 h 778754"/>
              <a:gd name="connsiteX8" fmla="*/ 0 w 1389163"/>
              <a:gd name="connsiteY8" fmla="*/ 778754 h 778754"/>
              <a:gd name="connsiteX9" fmla="*/ 0 w 1389163"/>
              <a:gd name="connsiteY9" fmla="*/ 106800 h 778754"/>
              <a:gd name="connsiteX10" fmla="*/ 657219 w 1389163"/>
              <a:gd name="connsiteY10" fmla="*/ 108960 h 778754"/>
              <a:gd name="connsiteX11" fmla="*/ 1000306 w 1389163"/>
              <a:gd name="connsiteY11" fmla="*/ 106800 h 778754"/>
              <a:gd name="connsiteX12" fmla="*/ 367472 w 1389163"/>
              <a:gd name="connsiteY12" fmla="*/ 106800 h 778754"/>
              <a:gd name="connsiteX13" fmla="*/ 363849 w 1389163"/>
              <a:gd name="connsiteY13" fmla="*/ 70860 h 778754"/>
              <a:gd name="connsiteX14" fmla="*/ 657219 w 1389163"/>
              <a:gd name="connsiteY14" fmla="*/ 108960 h 7787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10" fmla="*/ 657219 w 1389163"/>
              <a:gd name="connsiteY10" fmla="*/ 2160 h 671954"/>
              <a:gd name="connsiteX11" fmla="*/ 1000306 w 1389163"/>
              <a:gd name="connsiteY11" fmla="*/ 0 h 671954"/>
              <a:gd name="connsiteX12" fmla="*/ 367472 w 1389163"/>
              <a:gd name="connsiteY12" fmla="*/ 0 h 671954"/>
              <a:gd name="connsiteX13" fmla="*/ 657219 w 1389163"/>
              <a:gd name="connsiteY13" fmla="*/ 2160 h 6719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  <a:gd name="connsiteX10" fmla="*/ 367472 w 1389163"/>
              <a:gd name="connsiteY10" fmla="*/ 0 h 671954"/>
              <a:gd name="connsiteX11" fmla="*/ 1000306 w 1389163"/>
              <a:gd name="connsiteY11" fmla="*/ 0 h 671954"/>
              <a:gd name="connsiteX12" fmla="*/ 367472 w 1389163"/>
              <a:gd name="connsiteY12" fmla="*/ 0 h 671954"/>
              <a:gd name="connsiteX0" fmla="*/ 0 w 1389163"/>
              <a:gd name="connsiteY0" fmla="*/ 0 h 671954"/>
              <a:gd name="connsiteX1" fmla="*/ 367472 w 1389163"/>
              <a:gd name="connsiteY1" fmla="*/ 0 h 671954"/>
              <a:gd name="connsiteX2" fmla="*/ 370351 w 1389163"/>
              <a:gd name="connsiteY2" fmla="*/ 28559 h 671954"/>
              <a:gd name="connsiteX3" fmla="*/ 683889 w 1389163"/>
              <a:gd name="connsiteY3" fmla="*/ 284100 h 671954"/>
              <a:gd name="connsiteX4" fmla="*/ 997427 w 1389163"/>
              <a:gd name="connsiteY4" fmla="*/ 28559 h 671954"/>
              <a:gd name="connsiteX5" fmla="*/ 1000306 w 1389163"/>
              <a:gd name="connsiteY5" fmla="*/ 0 h 671954"/>
              <a:gd name="connsiteX6" fmla="*/ 1389163 w 1389163"/>
              <a:gd name="connsiteY6" fmla="*/ 0 h 671954"/>
              <a:gd name="connsiteX7" fmla="*/ 1389163 w 1389163"/>
              <a:gd name="connsiteY7" fmla="*/ 671954 h 671954"/>
              <a:gd name="connsiteX8" fmla="*/ 0 w 1389163"/>
              <a:gd name="connsiteY8" fmla="*/ 671954 h 671954"/>
              <a:gd name="connsiteX9" fmla="*/ 0 w 1389163"/>
              <a:gd name="connsiteY9" fmla="*/ 0 h 671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9163" h="671954">
                <a:moveTo>
                  <a:pt x="0" y="0"/>
                </a:moveTo>
                <a:lnTo>
                  <a:pt x="367472" y="0"/>
                </a:lnTo>
                <a:lnTo>
                  <a:pt x="370351" y="28559"/>
                </a:lnTo>
                <a:cubicBezTo>
                  <a:pt x="400194" y="174396"/>
                  <a:pt x="529230" y="284100"/>
                  <a:pt x="683889" y="284100"/>
                </a:cubicBezTo>
                <a:cubicBezTo>
                  <a:pt x="838548" y="284100"/>
                  <a:pt x="967585" y="174396"/>
                  <a:pt x="997427" y="28559"/>
                </a:cubicBezTo>
                <a:lnTo>
                  <a:pt x="1000306" y="0"/>
                </a:lnTo>
                <a:lnTo>
                  <a:pt x="1389163" y="0"/>
                </a:lnTo>
                <a:lnTo>
                  <a:pt x="1389163" y="671954"/>
                </a:lnTo>
                <a:lnTo>
                  <a:pt x="0" y="67195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</p:spPr>
        <p:txBody>
          <a:bodyPr wrap="square" lIns="0" tIns="301752" r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27" name="Text Placeholder 75">
            <a:extLst>
              <a:ext uri="{FF2B5EF4-FFF2-40B4-BE49-F238E27FC236}">
                <a16:creationId xmlns:a16="http://schemas.microsoft.com/office/drawing/2014/main" id="{EE6AAC49-30EA-EA14-9F62-BFFF2A7BF524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8319654" y="5985208"/>
            <a:ext cx="1188720" cy="23056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9" name="Text Placeholder 75">
            <a:extLst>
              <a:ext uri="{FF2B5EF4-FFF2-40B4-BE49-F238E27FC236}">
                <a16:creationId xmlns:a16="http://schemas.microsoft.com/office/drawing/2014/main" id="{447C15A9-9EAE-B453-2107-9C6D6E67379A}"/>
              </a:ext>
            </a:extLst>
          </p:cNvPr>
          <p:cNvSpPr>
            <a:spLocks noGrp="1"/>
          </p:cNvSpPr>
          <p:nvPr>
            <p:ph type="body" sz="quarter" idx="101" hasCustomPrompt="1"/>
          </p:nvPr>
        </p:nvSpPr>
        <p:spPr>
          <a:xfrm>
            <a:off x="10023136" y="1917094"/>
            <a:ext cx="1389163" cy="671954"/>
          </a:xfrm>
          <a:solidFill>
            <a:schemeClr val="accent3">
              <a:lumMod val="20000"/>
              <a:lumOff val="80000"/>
            </a:schemeClr>
          </a:solidFill>
        </p:spPr>
        <p:txBody>
          <a:bodyPr lIns="0" tIns="137160" r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60" name="Text Placeholder 75">
            <a:extLst>
              <a:ext uri="{FF2B5EF4-FFF2-40B4-BE49-F238E27FC236}">
                <a16:creationId xmlns:a16="http://schemas.microsoft.com/office/drawing/2014/main" id="{8D63269D-9170-8889-1A5D-3F27900BAEA4}"/>
              </a:ext>
            </a:extLst>
          </p:cNvPr>
          <p:cNvSpPr>
            <a:spLocks noGrp="1"/>
          </p:cNvSpPr>
          <p:nvPr>
            <p:ph type="body" sz="quarter" idx="102" hasCustomPrompt="1"/>
          </p:nvPr>
        </p:nvSpPr>
        <p:spPr>
          <a:xfrm>
            <a:off x="10130129" y="2223888"/>
            <a:ext cx="1188720" cy="23056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8" name="Text Placeholder 75">
            <a:extLst>
              <a:ext uri="{FF2B5EF4-FFF2-40B4-BE49-F238E27FC236}">
                <a16:creationId xmlns:a16="http://schemas.microsoft.com/office/drawing/2014/main" id="{6FCDCC17-7260-864E-E08E-3AA94F669BA3}"/>
              </a:ext>
            </a:extLst>
          </p:cNvPr>
          <p:cNvSpPr>
            <a:spLocks noGrp="1"/>
          </p:cNvSpPr>
          <p:nvPr>
            <p:ph type="body" sz="quarter" idx="100" hasCustomPrompt="1"/>
          </p:nvPr>
        </p:nvSpPr>
        <p:spPr>
          <a:xfrm>
            <a:off x="10023136" y="2706176"/>
            <a:ext cx="1389163" cy="671954"/>
          </a:xfrm>
          <a:solidFill>
            <a:schemeClr val="accent3">
              <a:lumMod val="20000"/>
              <a:lumOff val="80000"/>
            </a:schemeClr>
          </a:solidFill>
        </p:spPr>
        <p:txBody>
          <a:bodyPr lIns="0" tIns="137160" r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61" name="Text Placeholder 75">
            <a:extLst>
              <a:ext uri="{FF2B5EF4-FFF2-40B4-BE49-F238E27FC236}">
                <a16:creationId xmlns:a16="http://schemas.microsoft.com/office/drawing/2014/main" id="{B9BAFD10-1B33-274E-3E73-03DBB9EB4ACF}"/>
              </a:ext>
            </a:extLst>
          </p:cNvPr>
          <p:cNvSpPr>
            <a:spLocks noGrp="1"/>
          </p:cNvSpPr>
          <p:nvPr>
            <p:ph type="body" sz="quarter" idx="103" hasCustomPrompt="1"/>
          </p:nvPr>
        </p:nvSpPr>
        <p:spPr>
          <a:xfrm>
            <a:off x="10130129" y="3006495"/>
            <a:ext cx="1188720" cy="23056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7" name="Text Placeholder 75">
            <a:extLst>
              <a:ext uri="{FF2B5EF4-FFF2-40B4-BE49-F238E27FC236}">
                <a16:creationId xmlns:a16="http://schemas.microsoft.com/office/drawing/2014/main" id="{7190E585-5879-2824-BA5A-2C5A98037F28}"/>
              </a:ext>
            </a:extLst>
          </p:cNvPr>
          <p:cNvSpPr>
            <a:spLocks noGrp="1"/>
          </p:cNvSpPr>
          <p:nvPr>
            <p:ph type="body" sz="quarter" idx="99" hasCustomPrompt="1"/>
          </p:nvPr>
        </p:nvSpPr>
        <p:spPr>
          <a:xfrm>
            <a:off x="10025313" y="3977942"/>
            <a:ext cx="1389163" cy="671954"/>
          </a:xfrm>
          <a:solidFill>
            <a:schemeClr val="accent3">
              <a:lumMod val="20000"/>
              <a:lumOff val="80000"/>
            </a:schemeClr>
          </a:solidFill>
        </p:spPr>
        <p:txBody>
          <a:bodyPr lIns="0" tIns="137160" r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62" name="Text Placeholder 75">
            <a:extLst>
              <a:ext uri="{FF2B5EF4-FFF2-40B4-BE49-F238E27FC236}">
                <a16:creationId xmlns:a16="http://schemas.microsoft.com/office/drawing/2014/main" id="{81BDC470-6DC7-A91D-9DAD-AC546A208107}"/>
              </a:ext>
            </a:extLst>
          </p:cNvPr>
          <p:cNvSpPr>
            <a:spLocks noGrp="1"/>
          </p:cNvSpPr>
          <p:nvPr>
            <p:ph type="body" sz="quarter" idx="104" hasCustomPrompt="1"/>
          </p:nvPr>
        </p:nvSpPr>
        <p:spPr>
          <a:xfrm>
            <a:off x="10130129" y="4282427"/>
            <a:ext cx="1188720" cy="23056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56" name="Text Placeholder 75">
            <a:extLst>
              <a:ext uri="{FF2B5EF4-FFF2-40B4-BE49-F238E27FC236}">
                <a16:creationId xmlns:a16="http://schemas.microsoft.com/office/drawing/2014/main" id="{A24ABA5D-E15A-C7D4-E280-8FB1FCC4B9E5}"/>
              </a:ext>
            </a:extLst>
          </p:cNvPr>
          <p:cNvSpPr>
            <a:spLocks noGrp="1"/>
          </p:cNvSpPr>
          <p:nvPr>
            <p:ph type="body" sz="quarter" idx="98" hasCustomPrompt="1"/>
          </p:nvPr>
        </p:nvSpPr>
        <p:spPr>
          <a:xfrm>
            <a:off x="10023136" y="5563151"/>
            <a:ext cx="1389163" cy="671954"/>
          </a:xfrm>
          <a:solidFill>
            <a:schemeClr val="accent6">
              <a:lumMod val="20000"/>
              <a:lumOff val="80000"/>
            </a:schemeClr>
          </a:solidFill>
        </p:spPr>
        <p:txBody>
          <a:bodyPr lIns="0" tIns="137160" r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TITLE HERE</a:t>
            </a:r>
          </a:p>
        </p:txBody>
      </p:sp>
      <p:sp>
        <p:nvSpPr>
          <p:cNvPr id="63" name="Text Placeholder 75">
            <a:extLst>
              <a:ext uri="{FF2B5EF4-FFF2-40B4-BE49-F238E27FC236}">
                <a16:creationId xmlns:a16="http://schemas.microsoft.com/office/drawing/2014/main" id="{3424AB5F-DBB9-FE5E-541F-C27D40E029A4}"/>
              </a:ext>
            </a:extLst>
          </p:cNvPr>
          <p:cNvSpPr>
            <a:spLocks noGrp="1"/>
          </p:cNvSpPr>
          <p:nvPr>
            <p:ph type="body" sz="quarter" idx="105" hasCustomPrompt="1"/>
          </p:nvPr>
        </p:nvSpPr>
        <p:spPr>
          <a:xfrm>
            <a:off x="10130129" y="5887446"/>
            <a:ext cx="1188720" cy="23056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  <a:lvl2pPr marL="128016" indent="0" algn="ctr">
              <a:buNone/>
              <a:defRPr sz="1300"/>
            </a:lvl2pPr>
            <a:lvl3pPr marL="310896" indent="0" algn="ctr">
              <a:buNone/>
              <a:defRPr sz="1300"/>
            </a:lvl3pPr>
            <a:lvl4pPr marL="457200" indent="0" algn="ctr">
              <a:buNone/>
              <a:defRPr sz="1300"/>
            </a:lvl4pPr>
            <a:lvl5pPr marL="640080" indent="0" algn="ctr">
              <a:buNone/>
              <a:defRPr sz="1300"/>
            </a:lvl5pPr>
          </a:lstStyle>
          <a:p>
            <a:pPr lvl="0"/>
            <a:r>
              <a:rPr lang="en-US" dirty="0"/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37248257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4929172-4BF7-429F-BA25-7E9D1A4215EE}" type="datetimeFigureOut">
              <a:rPr lang="en-US" smtClean="0"/>
              <a:t>12/1/2023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06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1" r:id="rId1"/>
    <p:sldLayoutId id="2147484512" r:id="rId2"/>
    <p:sldLayoutId id="2147484513" r:id="rId3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A7475AB-4B0C-77F0-BEBC-F426BA8A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025518" y="5520438"/>
            <a:ext cx="0" cy="342242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A04031C-A471-DFD9-71A0-94B3B7858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053388" y="4710881"/>
            <a:ext cx="0" cy="342242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Connector 457">
            <a:extLst>
              <a:ext uri="{FF2B5EF4-FFF2-40B4-BE49-F238E27FC236}">
                <a16:creationId xmlns:a16="http://schemas.microsoft.com/office/drawing/2014/main" id="{C1A94FBC-EEEC-CD6C-A8F1-790FF47EC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529726" y="2972554"/>
            <a:ext cx="0" cy="208056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4A27D67-6612-28FF-4FEF-B82C9A76D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040849" y="3164309"/>
            <a:ext cx="0" cy="703295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E02AF490-6124-ED98-F1BD-8CA48DABD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5400000">
            <a:off x="4503976" y="3451920"/>
            <a:ext cx="1285729" cy="762550"/>
          </a:xfrm>
          <a:prstGeom prst="bentConnector3">
            <a:avLst>
              <a:gd name="adj1" fmla="val 50000"/>
            </a:avLst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16834F37-36F7-5CBD-360F-04D045EB4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16200000" flipH="1">
            <a:off x="4999472" y="3430329"/>
            <a:ext cx="1871080" cy="804124"/>
          </a:xfrm>
          <a:prstGeom prst="bentConnector3">
            <a:avLst>
              <a:gd name="adj1" fmla="val 50000"/>
            </a:avLst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119F0887-2F1F-0F09-7F3B-85E6D7E386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10800000" flipV="1">
            <a:off x="2299930" y="2260794"/>
            <a:ext cx="3285717" cy="1008226"/>
          </a:xfrm>
          <a:prstGeom prst="bentConnector3">
            <a:avLst>
              <a:gd name="adj1" fmla="val 114340"/>
            </a:avLst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Straight Connector 469">
            <a:extLst>
              <a:ext uri="{FF2B5EF4-FFF2-40B4-BE49-F238E27FC236}">
                <a16:creationId xmlns:a16="http://schemas.microsoft.com/office/drawing/2014/main" id="{C10D9AB5-C2F9-257F-DD8A-38EDDCC2232D}"/>
              </a:ext>
            </a:extLst>
          </p:cNvPr>
          <p:cNvCxnSpPr>
            <a:cxnSpLocks/>
            <a:stCxn id="24" idx="3"/>
            <a:endCxn id="46" idx="1"/>
          </p:cNvCxnSpPr>
          <p:nvPr/>
        </p:nvCxnSpPr>
        <p:spPr>
          <a:xfrm flipV="1">
            <a:off x="2425949" y="3175206"/>
            <a:ext cx="382043" cy="547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3" name="Straight Connector 692">
            <a:extLst>
              <a:ext uri="{FF2B5EF4-FFF2-40B4-BE49-F238E27FC236}">
                <a16:creationId xmlns:a16="http://schemas.microsoft.com/office/drawing/2014/main" id="{1453047D-26A4-4B4A-D39F-435412F945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379297" y="2264249"/>
            <a:ext cx="0" cy="888975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B9B3B0B-D314-95FF-1CFA-C6FA5772E0A8}"/>
              </a:ext>
            </a:extLst>
          </p:cNvPr>
          <p:cNvCxnSpPr>
            <a:cxnSpLocks/>
          </p:cNvCxnSpPr>
          <p:nvPr/>
        </p:nvCxnSpPr>
        <p:spPr>
          <a:xfrm>
            <a:off x="8576451" y="3079651"/>
            <a:ext cx="596678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Straight Connector 705">
            <a:extLst>
              <a:ext uri="{FF2B5EF4-FFF2-40B4-BE49-F238E27FC236}">
                <a16:creationId xmlns:a16="http://schemas.microsoft.com/office/drawing/2014/main" id="{85BC2CEF-5329-1480-A56A-C5A949C47B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83" idx="0"/>
          </p:cNvCxnSpPr>
          <p:nvPr/>
        </p:nvCxnSpPr>
        <p:spPr>
          <a:xfrm flipH="1">
            <a:off x="3455089" y="3496420"/>
            <a:ext cx="1" cy="719728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BB03B95A-26A5-A733-8941-FA807B90F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366782" y="1790191"/>
            <a:ext cx="2257101" cy="64974"/>
          </a:xfrm>
          <a:prstGeom prst="bentConnector3">
            <a:avLst>
              <a:gd name="adj1" fmla="val 89025"/>
            </a:avLst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8" name="Connector: Elbow 667">
            <a:extLst>
              <a:ext uri="{FF2B5EF4-FFF2-40B4-BE49-F238E27FC236}">
                <a16:creationId xmlns:a16="http://schemas.microsoft.com/office/drawing/2014/main" id="{5FF0E1DC-B6BE-F2CB-CCD3-AB87E17EC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16200000" flipH="1">
            <a:off x="6153565" y="1433963"/>
            <a:ext cx="2067037" cy="1640602"/>
          </a:xfrm>
          <a:prstGeom prst="bentConnector3">
            <a:avLst>
              <a:gd name="adj1" fmla="val 50000"/>
            </a:avLst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" name="Straight Connector 702">
            <a:extLst>
              <a:ext uri="{FF2B5EF4-FFF2-40B4-BE49-F238E27FC236}">
                <a16:creationId xmlns:a16="http://schemas.microsoft.com/office/drawing/2014/main" id="{FA193A34-E5B8-EABF-EAB8-61D17DCB6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292920" y="1744982"/>
            <a:ext cx="20638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Connector: Elbow 1">
            <a:extLst>
              <a:ext uri="{FF2B5EF4-FFF2-40B4-BE49-F238E27FC236}">
                <a16:creationId xmlns:a16="http://schemas.microsoft.com/office/drawing/2014/main" id="{724447D3-0C2E-8E0D-1116-1CF7D0594F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389" idx="1"/>
          </p:cNvCxnSpPr>
          <p:nvPr/>
        </p:nvCxnSpPr>
        <p:spPr>
          <a:xfrm rot="10800000" flipV="1">
            <a:off x="4948241" y="2254264"/>
            <a:ext cx="1984651" cy="920942"/>
          </a:xfrm>
          <a:prstGeom prst="bentConnector3">
            <a:avLst>
              <a:gd name="adj1" fmla="val 69671"/>
            </a:avLst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6FADD3F9-AA19-AF88-420E-F2B97C2D1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908437" y="1158666"/>
            <a:ext cx="1362049" cy="112795"/>
          </a:xfrm>
          <a:prstGeom prst="bentConnector3">
            <a:avLst>
              <a:gd name="adj1" fmla="val 50000"/>
            </a:avLst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0" name="Title 619">
            <a:extLst>
              <a:ext uri="{FF2B5EF4-FFF2-40B4-BE49-F238E27FC236}">
                <a16:creationId xmlns:a16="http://schemas.microsoft.com/office/drawing/2014/main" id="{EB060F7B-5F90-3DAA-A97C-8BB455D0F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ORGANIZATION</a:t>
            </a:r>
            <a:br>
              <a:rPr lang="en-US" sz="3200" dirty="0"/>
            </a:br>
            <a:r>
              <a:rPr lang="en-US" sz="3200" dirty="0"/>
              <a:t>CHART for Grants, Research, and Sponsored </a:t>
            </a:r>
            <a:r>
              <a:rPr lang="en-US" sz="3200" dirty="0" err="1"/>
              <a:t>PRograms</a:t>
            </a:r>
            <a:endParaRPr lang="en-US" sz="3200" dirty="0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02AD126B-306D-2072-CEFE-34BDA555788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331" y="234794"/>
            <a:ext cx="4639200" cy="47871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Director and Provost</a:t>
            </a:r>
          </a:p>
          <a:p>
            <a:endParaRPr lang="en-US" dirty="0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69BECECD-E5D1-805A-117F-FA3A0F13B2C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19023" y="474153"/>
            <a:ext cx="1518002" cy="230560"/>
          </a:xfrm>
        </p:spPr>
        <p:txBody>
          <a:bodyPr/>
          <a:lstStyle/>
          <a:p>
            <a:r>
              <a:rPr lang="en-US" b="1" dirty="0"/>
              <a:t>Vernon Harper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D269443F-CE3A-4230-A6DC-CBAC815A9AF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807992" y="2709167"/>
            <a:ext cx="1203516" cy="93207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05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Compliance Analyst</a:t>
            </a:r>
          </a:p>
          <a:p>
            <a:r>
              <a:rPr lang="en-US" sz="105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IRB/IACUC Logistics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71837EA9-A815-665E-97D2-8251D8E954F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970754" y="3496420"/>
            <a:ext cx="968671" cy="203444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Gwen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Parnell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Text Placeholder 107">
            <a:extLst>
              <a:ext uri="{FF2B5EF4-FFF2-40B4-BE49-F238E27FC236}">
                <a16:creationId xmlns:a16="http://schemas.microsoft.com/office/drawing/2014/main" id="{D55058FD-E734-0B6A-DCEF-AAEBCB82BFF4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5867046" y="4010019"/>
            <a:ext cx="1203516" cy="93207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05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Senior Grants Analyst/ Sponsored Programs Development</a:t>
            </a:r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5724DFC4-130E-9B49-4E86-99FA2C997EA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021297" y="4807320"/>
            <a:ext cx="968671" cy="149364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Dee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Evans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" name="Text Placeholder 143">
            <a:extLst>
              <a:ext uri="{FF2B5EF4-FFF2-40B4-BE49-F238E27FC236}">
                <a16:creationId xmlns:a16="http://schemas.microsoft.com/office/drawing/2014/main" id="{82206090-5316-BA0A-B2EE-CF596F227B68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8089404" y="1067769"/>
            <a:ext cx="1203516" cy="93207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05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Assistant to the AVP</a:t>
            </a:r>
          </a:p>
        </p:txBody>
      </p:sp>
      <p:sp>
        <p:nvSpPr>
          <p:cNvPr id="125" name="Text Placeholder 124">
            <a:extLst>
              <a:ext uri="{FF2B5EF4-FFF2-40B4-BE49-F238E27FC236}">
                <a16:creationId xmlns:a16="http://schemas.microsoft.com/office/drawing/2014/main" id="{C6F6F5C8-D1D9-C848-1BB4-5D7F4007480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8204458" y="1689739"/>
            <a:ext cx="968671" cy="207182"/>
          </a:xfrm>
        </p:spPr>
        <p:txBody>
          <a:bodyPr/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Nancy Gurrola</a:t>
            </a:r>
          </a:p>
        </p:txBody>
      </p:sp>
      <p:sp>
        <p:nvSpPr>
          <p:cNvPr id="391" name="Text Placeholder 390">
            <a:extLst>
              <a:ext uri="{FF2B5EF4-FFF2-40B4-BE49-F238E27FC236}">
                <a16:creationId xmlns:a16="http://schemas.microsoft.com/office/drawing/2014/main" id="{3D663012-85FC-D88F-3D17-F94CCEE411D1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>
          <a:xfrm>
            <a:off x="2821439" y="3891487"/>
            <a:ext cx="1203516" cy="58638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Student Assistant</a:t>
            </a:r>
          </a:p>
        </p:txBody>
      </p:sp>
      <p:sp>
        <p:nvSpPr>
          <p:cNvPr id="389" name="Text Placeholder 388">
            <a:extLst>
              <a:ext uri="{FF2B5EF4-FFF2-40B4-BE49-F238E27FC236}">
                <a16:creationId xmlns:a16="http://schemas.microsoft.com/office/drawing/2014/main" id="{E1582082-E71C-3535-4EDB-653EE42540B7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>
            <a:off x="4948240" y="2709167"/>
            <a:ext cx="1203516" cy="93207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05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 of Sponsored Programs Development</a:t>
            </a:r>
          </a:p>
        </p:txBody>
      </p:sp>
      <p:sp>
        <p:nvSpPr>
          <p:cNvPr id="394" name="Text Placeholder 393">
            <a:extLst>
              <a:ext uri="{FF2B5EF4-FFF2-40B4-BE49-F238E27FC236}">
                <a16:creationId xmlns:a16="http://schemas.microsoft.com/office/drawing/2014/main" id="{359BB4CF-25E1-95CE-2B70-6FB9CF4F62CA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>
          <a:xfrm>
            <a:off x="5077244" y="3362095"/>
            <a:ext cx="968671" cy="310691"/>
          </a:xfrm>
        </p:spPr>
        <p:txBody>
          <a:bodyPr/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Manuel Barrera</a:t>
            </a:r>
          </a:p>
        </p:txBody>
      </p:sp>
      <p:sp>
        <p:nvSpPr>
          <p:cNvPr id="387" name="Text Placeholder 386">
            <a:extLst>
              <a:ext uri="{FF2B5EF4-FFF2-40B4-BE49-F238E27FC236}">
                <a16:creationId xmlns:a16="http://schemas.microsoft.com/office/drawing/2014/main" id="{C9E1D77F-0124-2DF9-8529-603B6E664F22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>
          <a:xfrm>
            <a:off x="9501724" y="1509650"/>
            <a:ext cx="1203516" cy="5259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Student Assistant</a:t>
            </a:r>
          </a:p>
        </p:txBody>
      </p:sp>
      <p:sp>
        <p:nvSpPr>
          <p:cNvPr id="386" name="Text Placeholder 385">
            <a:extLst>
              <a:ext uri="{FF2B5EF4-FFF2-40B4-BE49-F238E27FC236}">
                <a16:creationId xmlns:a16="http://schemas.microsoft.com/office/drawing/2014/main" id="{C144E167-DC52-8E21-217D-97E214461269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>
          <a:xfrm>
            <a:off x="4927968" y="5040615"/>
            <a:ext cx="1203516" cy="52461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Student Assistant</a:t>
            </a:r>
          </a:p>
        </p:txBody>
      </p:sp>
      <p:cxnSp>
        <p:nvCxnSpPr>
          <p:cNvPr id="694" name="Straight Connector 693">
            <a:extLst>
              <a:ext uri="{FF2B5EF4-FFF2-40B4-BE49-F238E27FC236}">
                <a16:creationId xmlns:a16="http://schemas.microsoft.com/office/drawing/2014/main" id="{CE46943C-EBF1-71FE-92CB-1DCD88E7B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08" idx="2"/>
            <a:endCxn id="84" idx="2"/>
          </p:cNvCxnSpPr>
          <p:nvPr/>
        </p:nvCxnSpPr>
        <p:spPr>
          <a:xfrm>
            <a:off x="6468804" y="4942097"/>
            <a:ext cx="36829" cy="14587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6B94ED9B-B292-A57D-3801-BD6F42F71C9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4313" y="871729"/>
            <a:ext cx="2768983" cy="76024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Interim Associate Vice President, Grants, Research, &amp; Sponsored Programs- Research Ethics Review Coordinator</a:t>
            </a:r>
          </a:p>
          <a:p>
            <a:endParaRPr lang="en-US" b="0" dirty="0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D032C28A-5EEF-6D04-2A25-5B173921062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877054" y="1430110"/>
            <a:ext cx="1518002" cy="240054"/>
          </a:xfrm>
        </p:spPr>
        <p:txBody>
          <a:bodyPr/>
          <a:lstStyle/>
          <a:p>
            <a:r>
              <a:rPr lang="en-US" b="1" dirty="0"/>
              <a:t>Isabel Sumaya</a:t>
            </a:r>
          </a:p>
        </p:txBody>
      </p:sp>
      <p:sp>
        <p:nvSpPr>
          <p:cNvPr id="31" name="Text Placeholder 386">
            <a:extLst>
              <a:ext uri="{FF2B5EF4-FFF2-40B4-BE49-F238E27FC236}">
                <a16:creationId xmlns:a16="http://schemas.microsoft.com/office/drawing/2014/main" id="{A8B00DA7-95D8-599B-37FB-2E27809260BA}"/>
              </a:ext>
            </a:extLst>
          </p:cNvPr>
          <p:cNvSpPr txBox="1">
            <a:spLocks/>
          </p:cNvSpPr>
          <p:nvPr/>
        </p:nvSpPr>
        <p:spPr>
          <a:xfrm>
            <a:off x="9501724" y="899717"/>
            <a:ext cx="1203516" cy="4591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146304" rIns="91440" bIns="0" rtlCol="0" anchor="t">
            <a:noAutofit/>
          </a:bodyPr>
          <a:lstStyle>
            <a:lvl1pPr marL="0" indent="0" algn="ctr" defTabSz="914400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300" b="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128016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310896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Student Assistant</a:t>
            </a:r>
          </a:p>
        </p:txBody>
      </p:sp>
      <p:sp>
        <p:nvSpPr>
          <p:cNvPr id="457" name="Text Placeholder 465">
            <a:extLst>
              <a:ext uri="{FF2B5EF4-FFF2-40B4-BE49-F238E27FC236}">
                <a16:creationId xmlns:a16="http://schemas.microsoft.com/office/drawing/2014/main" id="{4B5730A1-FBF0-CECF-4F8A-AAF44E1A0C95}"/>
              </a:ext>
            </a:extLst>
          </p:cNvPr>
          <p:cNvSpPr txBox="1">
            <a:spLocks/>
          </p:cNvSpPr>
          <p:nvPr/>
        </p:nvSpPr>
        <p:spPr>
          <a:xfrm>
            <a:off x="7420367" y="2731051"/>
            <a:ext cx="1203516" cy="7160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146304" rIns="91440" bIns="0" rtlCol="0" anchor="t">
            <a:noAutofit/>
          </a:bodyPr>
          <a:lstStyle>
            <a:lvl1pPr marL="0" indent="0" algn="ctr" defTabSz="914400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300" b="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128016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0896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Senior Lead Grants Analyst II</a:t>
            </a:r>
          </a:p>
        </p:txBody>
      </p:sp>
      <p:sp>
        <p:nvSpPr>
          <p:cNvPr id="459" name="Text Placeholder 468">
            <a:extLst>
              <a:ext uri="{FF2B5EF4-FFF2-40B4-BE49-F238E27FC236}">
                <a16:creationId xmlns:a16="http://schemas.microsoft.com/office/drawing/2014/main" id="{FBD99EB4-5F7F-E061-7183-92BC5ABE5651}"/>
              </a:ext>
            </a:extLst>
          </p:cNvPr>
          <p:cNvSpPr txBox="1">
            <a:spLocks/>
          </p:cNvSpPr>
          <p:nvPr/>
        </p:nvSpPr>
        <p:spPr>
          <a:xfrm>
            <a:off x="7556514" y="3144270"/>
            <a:ext cx="968671" cy="30828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3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016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0896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Alicia Valenzuela</a:t>
            </a:r>
          </a:p>
        </p:txBody>
      </p:sp>
      <p:sp>
        <p:nvSpPr>
          <p:cNvPr id="18" name="Text Placeholder 386">
            <a:extLst>
              <a:ext uri="{FF2B5EF4-FFF2-40B4-BE49-F238E27FC236}">
                <a16:creationId xmlns:a16="http://schemas.microsoft.com/office/drawing/2014/main" id="{AA256679-5DD3-E399-18A2-B2293D0DE6B9}"/>
              </a:ext>
            </a:extLst>
          </p:cNvPr>
          <p:cNvSpPr txBox="1">
            <a:spLocks/>
          </p:cNvSpPr>
          <p:nvPr/>
        </p:nvSpPr>
        <p:spPr>
          <a:xfrm>
            <a:off x="8897551" y="2736280"/>
            <a:ext cx="1203516" cy="6601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146304" rIns="91440" bIns="0" rtlCol="0" anchor="t">
            <a:noAutofit/>
          </a:bodyPr>
          <a:lstStyle>
            <a:lvl1pPr marL="0" indent="0" algn="ctr" defTabSz="914400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300" b="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128016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310896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Student Assistant</a:t>
            </a:r>
          </a:p>
          <a:p>
            <a:r>
              <a:rPr lang="en-US" dirty="0"/>
              <a:t>Vacant</a:t>
            </a:r>
          </a:p>
        </p:txBody>
      </p:sp>
      <p:sp>
        <p:nvSpPr>
          <p:cNvPr id="24" name="Text Placeholder 45">
            <a:extLst>
              <a:ext uri="{FF2B5EF4-FFF2-40B4-BE49-F238E27FC236}">
                <a16:creationId xmlns:a16="http://schemas.microsoft.com/office/drawing/2014/main" id="{F53FCC3F-4DD6-169A-8841-A82E65599271}"/>
              </a:ext>
            </a:extLst>
          </p:cNvPr>
          <p:cNvSpPr txBox="1">
            <a:spLocks/>
          </p:cNvSpPr>
          <p:nvPr/>
        </p:nvSpPr>
        <p:spPr>
          <a:xfrm>
            <a:off x="1311881" y="2714637"/>
            <a:ext cx="1114068" cy="9320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146304" rIns="91440" bIns="0" rtlCol="0" anchor="t">
            <a:noAutofit/>
          </a:bodyPr>
          <a:lstStyle>
            <a:lvl1pPr marL="0" indent="0" algn="ctr" defTabSz="914400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300" b="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128016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310896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Ethics Reviewer</a:t>
            </a:r>
          </a:p>
        </p:txBody>
      </p:sp>
      <p:sp>
        <p:nvSpPr>
          <p:cNvPr id="55" name="Text Placeholder 82">
            <a:extLst>
              <a:ext uri="{FF2B5EF4-FFF2-40B4-BE49-F238E27FC236}">
                <a16:creationId xmlns:a16="http://schemas.microsoft.com/office/drawing/2014/main" id="{87DD62FF-FF79-5165-0D02-3FF9B972C376}"/>
              </a:ext>
            </a:extLst>
          </p:cNvPr>
          <p:cNvSpPr txBox="1">
            <a:spLocks/>
          </p:cNvSpPr>
          <p:nvPr/>
        </p:nvSpPr>
        <p:spPr>
          <a:xfrm>
            <a:off x="2616399" y="3202390"/>
            <a:ext cx="968671" cy="20344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3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016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0896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 Placeholder 82">
            <a:extLst>
              <a:ext uri="{FF2B5EF4-FFF2-40B4-BE49-F238E27FC236}">
                <a16:creationId xmlns:a16="http://schemas.microsoft.com/office/drawing/2014/main" id="{839E283A-9025-2419-3FB5-C33C46A12961}"/>
              </a:ext>
            </a:extLst>
          </p:cNvPr>
          <p:cNvSpPr txBox="1">
            <a:spLocks/>
          </p:cNvSpPr>
          <p:nvPr/>
        </p:nvSpPr>
        <p:spPr>
          <a:xfrm>
            <a:off x="1363510" y="3251689"/>
            <a:ext cx="968671" cy="20344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3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016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0896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Marianne Wilson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77F0178-5AF5-8850-1CB2-2DBAA735D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053388" y="4010019"/>
            <a:ext cx="0" cy="342242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465">
            <a:extLst>
              <a:ext uri="{FF2B5EF4-FFF2-40B4-BE49-F238E27FC236}">
                <a16:creationId xmlns:a16="http://schemas.microsoft.com/office/drawing/2014/main" id="{FD551BBA-5B44-ED56-5DA0-C69E5F8E4AAB}"/>
              </a:ext>
            </a:extLst>
          </p:cNvPr>
          <p:cNvSpPr txBox="1">
            <a:spLocks/>
          </p:cNvSpPr>
          <p:nvPr/>
        </p:nvSpPr>
        <p:spPr>
          <a:xfrm>
            <a:off x="7420917" y="3617749"/>
            <a:ext cx="1202966" cy="51395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146304" rIns="91440" bIns="0" rtlCol="0" anchor="t">
            <a:noAutofit/>
          </a:bodyPr>
          <a:lstStyle>
            <a:lvl1pPr marL="0" indent="0" algn="ctr" defTabSz="914400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300" b="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128016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0896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Grants Analyst II</a:t>
            </a:r>
          </a:p>
        </p:txBody>
      </p:sp>
      <p:sp>
        <p:nvSpPr>
          <p:cNvPr id="27" name="Text Placeholder 394">
            <a:extLst>
              <a:ext uri="{FF2B5EF4-FFF2-40B4-BE49-F238E27FC236}">
                <a16:creationId xmlns:a16="http://schemas.microsoft.com/office/drawing/2014/main" id="{D71E6974-DF4C-8863-925B-01785DA44F96}"/>
              </a:ext>
            </a:extLst>
          </p:cNvPr>
          <p:cNvSpPr txBox="1">
            <a:spLocks/>
          </p:cNvSpPr>
          <p:nvPr/>
        </p:nvSpPr>
        <p:spPr>
          <a:xfrm>
            <a:off x="7556513" y="3955266"/>
            <a:ext cx="968671" cy="25566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3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016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0896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Irene Avila</a:t>
            </a:r>
          </a:p>
        </p:txBody>
      </p:sp>
      <p:sp>
        <p:nvSpPr>
          <p:cNvPr id="32" name="Text Placeholder 465">
            <a:extLst>
              <a:ext uri="{FF2B5EF4-FFF2-40B4-BE49-F238E27FC236}">
                <a16:creationId xmlns:a16="http://schemas.microsoft.com/office/drawing/2014/main" id="{7A5740A3-B068-D835-3F7D-A62EE4CBA125}"/>
              </a:ext>
            </a:extLst>
          </p:cNvPr>
          <p:cNvSpPr txBox="1">
            <a:spLocks/>
          </p:cNvSpPr>
          <p:nvPr/>
        </p:nvSpPr>
        <p:spPr>
          <a:xfrm>
            <a:off x="7420367" y="4296898"/>
            <a:ext cx="1203516" cy="5259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146304" rIns="91440" bIns="0" rtlCol="0" anchor="t">
            <a:noAutofit/>
          </a:bodyPr>
          <a:lstStyle>
            <a:lvl1pPr marL="0" indent="0" algn="ctr" defTabSz="914400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300" b="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128016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0896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Grants Analyst II</a:t>
            </a:r>
          </a:p>
        </p:txBody>
      </p:sp>
      <p:sp>
        <p:nvSpPr>
          <p:cNvPr id="33" name="Text Placeholder 394">
            <a:extLst>
              <a:ext uri="{FF2B5EF4-FFF2-40B4-BE49-F238E27FC236}">
                <a16:creationId xmlns:a16="http://schemas.microsoft.com/office/drawing/2014/main" id="{2114A4FF-7D1C-D7D3-05FE-A5CD68151AAC}"/>
              </a:ext>
            </a:extLst>
          </p:cNvPr>
          <p:cNvSpPr txBox="1">
            <a:spLocks/>
          </p:cNvSpPr>
          <p:nvPr/>
        </p:nvSpPr>
        <p:spPr>
          <a:xfrm>
            <a:off x="7556512" y="4645542"/>
            <a:ext cx="968671" cy="2632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3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8016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0896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Vacant</a:t>
            </a:r>
          </a:p>
        </p:txBody>
      </p:sp>
      <p:pic>
        <p:nvPicPr>
          <p:cNvPr id="1028" name="Picture 4" descr="Primary logo for CSU Bakersfield">
            <a:extLst>
              <a:ext uri="{FF2B5EF4-FFF2-40B4-BE49-F238E27FC236}">
                <a16:creationId xmlns:a16="http://schemas.microsoft.com/office/drawing/2014/main" id="{3E5769E1-63C2-6A9F-6A36-6E7784065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48" y="175020"/>
            <a:ext cx="3381283" cy="983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 Placeholder 465">
            <a:extLst>
              <a:ext uri="{FF2B5EF4-FFF2-40B4-BE49-F238E27FC236}">
                <a16:creationId xmlns:a16="http://schemas.microsoft.com/office/drawing/2014/main" id="{B90AB16E-AD19-AB27-D25E-281337093840}"/>
              </a:ext>
            </a:extLst>
          </p:cNvPr>
          <p:cNvSpPr txBox="1">
            <a:spLocks/>
          </p:cNvSpPr>
          <p:nvPr/>
        </p:nvSpPr>
        <p:spPr>
          <a:xfrm>
            <a:off x="7420367" y="5771302"/>
            <a:ext cx="1203516" cy="5259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146304" rIns="91440" bIns="0" rtlCol="0" anchor="t">
            <a:noAutofit/>
          </a:bodyPr>
          <a:lstStyle>
            <a:lvl1pPr marL="0" indent="0" algn="ctr" defTabSz="914400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300" b="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128016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0896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Grants </a:t>
            </a:r>
            <a:r>
              <a:rPr lang="en-US" sz="105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Analyst</a:t>
            </a:r>
            <a:r>
              <a:rPr lang="en-US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Eidie Gonzalez</a:t>
            </a:r>
          </a:p>
        </p:txBody>
      </p:sp>
      <p:sp>
        <p:nvSpPr>
          <p:cNvPr id="3" name="Text Placeholder 107">
            <a:extLst>
              <a:ext uri="{FF2B5EF4-FFF2-40B4-BE49-F238E27FC236}">
                <a16:creationId xmlns:a16="http://schemas.microsoft.com/office/drawing/2014/main" id="{D770F7F8-60E2-26B1-3562-8687D85F6E71}"/>
              </a:ext>
            </a:extLst>
          </p:cNvPr>
          <p:cNvSpPr txBox="1">
            <a:spLocks/>
          </p:cNvSpPr>
          <p:nvPr/>
        </p:nvSpPr>
        <p:spPr>
          <a:xfrm>
            <a:off x="4191735" y="4010019"/>
            <a:ext cx="1203516" cy="9320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146304" rIns="91440" bIns="0" rtlCol="0" anchor="t">
            <a:noAutofit/>
          </a:bodyPr>
          <a:lstStyle>
            <a:lvl1pPr marL="0" indent="0" algn="ctr" defTabSz="914400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300" b="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128016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310896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Grants Analyst II /</a:t>
            </a:r>
          </a:p>
          <a:p>
            <a:r>
              <a:rPr lang="en-US" sz="105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Development</a:t>
            </a:r>
          </a:p>
          <a:p>
            <a:endParaRPr lang="en-US" sz="105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Vacant</a:t>
            </a: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EAB9C6DC-EFF6-C63A-DDFD-D703DB4C7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46" idx="3"/>
          </p:cNvCxnSpPr>
          <p:nvPr/>
        </p:nvCxnSpPr>
        <p:spPr>
          <a:xfrm rot="10800000">
            <a:off x="4011508" y="3175206"/>
            <a:ext cx="847680" cy="657184"/>
          </a:xfrm>
          <a:prstGeom prst="bentConnector3">
            <a:avLst>
              <a:gd name="adj1" fmla="val 50000"/>
            </a:avLst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65">
            <a:extLst>
              <a:ext uri="{FF2B5EF4-FFF2-40B4-BE49-F238E27FC236}">
                <a16:creationId xmlns:a16="http://schemas.microsoft.com/office/drawing/2014/main" id="{731E1D29-BBCB-62A2-B058-B84E93D8F8B9}"/>
              </a:ext>
            </a:extLst>
          </p:cNvPr>
          <p:cNvSpPr txBox="1">
            <a:spLocks/>
          </p:cNvSpPr>
          <p:nvPr/>
        </p:nvSpPr>
        <p:spPr>
          <a:xfrm>
            <a:off x="7420367" y="5034100"/>
            <a:ext cx="1203516" cy="5259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146304" rIns="91440" bIns="0" rtlCol="0" anchor="t">
            <a:noAutofit/>
          </a:bodyPr>
          <a:lstStyle>
            <a:lvl1pPr marL="0" indent="0" algn="ctr" defTabSz="914400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300" b="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128016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0896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Grants </a:t>
            </a:r>
            <a:r>
              <a:rPr lang="en-US" sz="105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Analyst</a:t>
            </a:r>
            <a:r>
              <a:rPr lang="en-US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Olivia Santos</a:t>
            </a:r>
          </a:p>
        </p:txBody>
      </p:sp>
    </p:spTree>
    <p:extLst>
      <p:ext uri="{BB962C8B-B14F-4D97-AF65-F5344CB8AC3E}">
        <p14:creationId xmlns:p14="http://schemas.microsoft.com/office/powerpoint/2010/main" val="41139532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TM11561227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98CA37"/>
      </a:accent1>
      <a:accent2>
        <a:srgbClr val="63A537"/>
      </a:accent2>
      <a:accent3>
        <a:srgbClr val="E6CF24"/>
      </a:accent3>
      <a:accent4>
        <a:srgbClr val="CB9701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1561227_win32_SL_v5" id="{9D280611-6650-45AA-A6BB-3127C5D2BCF1}" vid="{201A511A-424A-46B7-ABB2-A4DB76AD5C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31A468F885074DA37EB84D5F1BE307" ma:contentTypeVersion="12" ma:contentTypeDescription="Create a new document." ma:contentTypeScope="" ma:versionID="2570d603185ee142dce69a48d5674f2e">
  <xsd:schema xmlns:xsd="http://www.w3.org/2001/XMLSchema" xmlns:xs="http://www.w3.org/2001/XMLSchema" xmlns:p="http://schemas.microsoft.com/office/2006/metadata/properties" xmlns:ns3="15c1e77b-f217-46d0-a6d2-693e161da049" xmlns:ns4="4625385a-de7b-4d00-ab3f-5c0e7e37475f" targetNamespace="http://schemas.microsoft.com/office/2006/metadata/properties" ma:root="true" ma:fieldsID="e79085e55142bad373e67053f18bd5d1" ns3:_="" ns4:_="">
    <xsd:import namespace="15c1e77b-f217-46d0-a6d2-693e161da049"/>
    <xsd:import namespace="4625385a-de7b-4d00-ab3f-5c0e7e37475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c1e77b-f217-46d0-a6d2-693e161da0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25385a-de7b-4d00-ab3f-5c0e7e37475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15c1e77b-f217-46d0-a6d2-693e161da049" xsi:nil="true"/>
    <_activity xmlns="15c1e77b-f217-46d0-a6d2-693e161da04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04BDAC-48A7-47C3-A8DA-7CA38BD605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c1e77b-f217-46d0-a6d2-693e161da049"/>
    <ds:schemaRef ds:uri="4625385a-de7b-4d00-ab3f-5c0e7e3747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3240C3-483C-41D8-B327-568332A8B0C8}">
  <ds:schemaRefs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4625385a-de7b-4d00-ab3f-5c0e7e37475f"/>
    <ds:schemaRef ds:uri="15c1e77b-f217-46d0-a6d2-693e161da049"/>
  </ds:schemaRefs>
</ds:datastoreItem>
</file>

<file path=customXml/itemProps3.xml><?xml version="1.0" encoding="utf-8"?>
<ds:datastoreItem xmlns:ds="http://schemas.openxmlformats.org/officeDocument/2006/customXml" ds:itemID="{803050B7-549E-40E1-AC18-EE8902C8C7A3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Simple organization chart</Template>
  <TotalTime>530</TotalTime>
  <Words>116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Times New Roman</vt:lpstr>
      <vt:lpstr>Tw Cen MT</vt:lpstr>
      <vt:lpstr>Tw Cen MT Condensed</vt:lpstr>
      <vt:lpstr>Wingdings 3</vt:lpstr>
      <vt:lpstr>Integral</vt:lpstr>
      <vt:lpstr>ORGANIZATION CHART for Grants, Research, and Sponsored PRograms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CHART</dc:title>
  <dc:creator>Nancy Gurrola Ureno</dc:creator>
  <cp:lastModifiedBy>Nancy Gurrola Ureno</cp:lastModifiedBy>
  <cp:revision>28</cp:revision>
  <dcterms:created xsi:type="dcterms:W3CDTF">2023-05-02T23:10:15Z</dcterms:created>
  <dcterms:modified xsi:type="dcterms:W3CDTF">2023-12-01T18:44:56Z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0x010100EE31A468F885074DA37EB84D5F1BE307</vt:lpwstr>
  </property>
</Properties>
</file>