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34"/>
  </p:notesMasterIdLst>
  <p:sldIdLst>
    <p:sldId id="256" r:id="rId2"/>
    <p:sldId id="257" r:id="rId3"/>
    <p:sldId id="258" r:id="rId4"/>
    <p:sldId id="264" r:id="rId5"/>
    <p:sldId id="276" r:id="rId6"/>
    <p:sldId id="259" r:id="rId7"/>
    <p:sldId id="263" r:id="rId8"/>
    <p:sldId id="272" r:id="rId9"/>
    <p:sldId id="269" r:id="rId10"/>
    <p:sldId id="277" r:id="rId11"/>
    <p:sldId id="295" r:id="rId12"/>
    <p:sldId id="292" r:id="rId13"/>
    <p:sldId id="291" r:id="rId14"/>
    <p:sldId id="290" r:id="rId15"/>
    <p:sldId id="293" r:id="rId16"/>
    <p:sldId id="301" r:id="rId17"/>
    <p:sldId id="281" r:id="rId18"/>
    <p:sldId id="300" r:id="rId19"/>
    <p:sldId id="274" r:id="rId20"/>
    <p:sldId id="299" r:id="rId21"/>
    <p:sldId id="273" r:id="rId22"/>
    <p:sldId id="296" r:id="rId23"/>
    <p:sldId id="283" r:id="rId24"/>
    <p:sldId id="282" r:id="rId25"/>
    <p:sldId id="284" r:id="rId26"/>
    <p:sldId id="298" r:id="rId27"/>
    <p:sldId id="285" r:id="rId28"/>
    <p:sldId id="287" r:id="rId29"/>
    <p:sldId id="302" r:id="rId30"/>
    <p:sldId id="288" r:id="rId31"/>
    <p:sldId id="303" r:id="rId32"/>
    <p:sldId id="26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0034A9"/>
    <a:srgbClr val="003594"/>
    <a:srgbClr val="000061"/>
    <a:srgbClr val="004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86C68-2EE2-4542-9EF7-C3D9F0536662}" v="106" dt="2022-08-06T00:24:42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/>
    <p:restoredTop sz="86395"/>
  </p:normalViewPr>
  <p:slideViewPr>
    <p:cSldViewPr snapToGrid="0" snapToObjects="1">
      <p:cViewPr varScale="1">
        <p:scale>
          <a:sx n="112" d="100"/>
          <a:sy n="112" d="100"/>
        </p:scale>
        <p:origin x="126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Danforth" userId="98cccc03-4669-4b21-9349-0fea0cf14239" providerId="ADAL" clId="{27786C68-2EE2-4542-9EF7-C3D9F0536662}"/>
    <pc:docChg chg="undo custSel addSld delSld modSld sldOrd">
      <pc:chgData name="Melissa Danforth" userId="98cccc03-4669-4b21-9349-0fea0cf14239" providerId="ADAL" clId="{27786C68-2EE2-4542-9EF7-C3D9F0536662}" dt="2022-08-06T00:26:24.590" v="4261" actId="20577"/>
      <pc:docMkLst>
        <pc:docMk/>
      </pc:docMkLst>
      <pc:sldChg chg="modSp mod">
        <pc:chgData name="Melissa Danforth" userId="98cccc03-4669-4b21-9349-0fea0cf14239" providerId="ADAL" clId="{27786C68-2EE2-4542-9EF7-C3D9F0536662}" dt="2022-08-05T23:53:16.063" v="3381" actId="20577"/>
        <pc:sldMkLst>
          <pc:docMk/>
          <pc:sldMk cId="2825183900" sldId="257"/>
        </pc:sldMkLst>
        <pc:spChg chg="mod">
          <ac:chgData name="Melissa Danforth" userId="98cccc03-4669-4b21-9349-0fea0cf14239" providerId="ADAL" clId="{27786C68-2EE2-4542-9EF7-C3D9F0536662}" dt="2022-08-05T23:53:16.063" v="3381" actId="20577"/>
          <ac:spMkLst>
            <pc:docMk/>
            <pc:sldMk cId="2825183900" sldId="257"/>
            <ac:spMk id="3" creationId="{21E20168-4A41-7E45-AAD1-079D91BA85C5}"/>
          </ac:spMkLst>
        </pc:spChg>
      </pc:sldChg>
      <pc:sldChg chg="delSp modSp mod delAnim modAnim">
        <pc:chgData name="Melissa Danforth" userId="98cccc03-4669-4b21-9349-0fea0cf14239" providerId="ADAL" clId="{27786C68-2EE2-4542-9EF7-C3D9F0536662}" dt="2022-08-05T17:45:54.660" v="149" actId="20577"/>
        <pc:sldMkLst>
          <pc:docMk/>
          <pc:sldMk cId="2650391412" sldId="259"/>
        </pc:sldMkLst>
        <pc:spChg chg="mod">
          <ac:chgData name="Melissa Danforth" userId="98cccc03-4669-4b21-9349-0fea0cf14239" providerId="ADAL" clId="{27786C68-2EE2-4542-9EF7-C3D9F0536662}" dt="2022-08-05T17:45:54.660" v="149" actId="20577"/>
          <ac:spMkLst>
            <pc:docMk/>
            <pc:sldMk cId="2650391412" sldId="259"/>
            <ac:spMk id="5" creationId="{B71DDA37-A70B-AA4C-8BF0-78DC5D13D9F4}"/>
          </ac:spMkLst>
        </pc:spChg>
        <pc:picChg chg="del">
          <ac:chgData name="Melissa Danforth" userId="98cccc03-4669-4b21-9349-0fea0cf14239" providerId="ADAL" clId="{27786C68-2EE2-4542-9EF7-C3D9F0536662}" dt="2022-08-05T17:44:41.395" v="14" actId="478"/>
          <ac:picMkLst>
            <pc:docMk/>
            <pc:sldMk cId="2650391412" sldId="259"/>
            <ac:picMk id="31" creationId="{D43F48EA-A02D-209E-9FBE-0D6C373FA8C1}"/>
          </ac:picMkLst>
        </pc:picChg>
      </pc:sldChg>
      <pc:sldChg chg="modSp mod ord">
        <pc:chgData name="Melissa Danforth" userId="98cccc03-4669-4b21-9349-0fea0cf14239" providerId="ADAL" clId="{27786C68-2EE2-4542-9EF7-C3D9F0536662}" dt="2022-08-05T17:47:51.150" v="206"/>
        <pc:sldMkLst>
          <pc:docMk/>
          <pc:sldMk cId="2853060411" sldId="263"/>
        </pc:sldMkLst>
        <pc:spChg chg="mod">
          <ac:chgData name="Melissa Danforth" userId="98cccc03-4669-4b21-9349-0fea0cf14239" providerId="ADAL" clId="{27786C68-2EE2-4542-9EF7-C3D9F0536662}" dt="2022-08-05T17:47:42.827" v="202" actId="20577"/>
          <ac:spMkLst>
            <pc:docMk/>
            <pc:sldMk cId="2853060411" sldId="263"/>
            <ac:spMk id="2" creationId="{B1304D5E-E8CC-C94E-8F57-BB93DB884696}"/>
          </ac:spMkLst>
        </pc:spChg>
      </pc:sldChg>
      <pc:sldChg chg="modSp mod ord">
        <pc:chgData name="Melissa Danforth" userId="98cccc03-4669-4b21-9349-0fea0cf14239" providerId="ADAL" clId="{27786C68-2EE2-4542-9EF7-C3D9F0536662}" dt="2022-08-05T17:47:48.696" v="204"/>
        <pc:sldMkLst>
          <pc:docMk/>
          <pc:sldMk cId="509793437" sldId="264"/>
        </pc:sldMkLst>
        <pc:spChg chg="mod">
          <ac:chgData name="Melissa Danforth" userId="98cccc03-4669-4b21-9349-0fea0cf14239" providerId="ADAL" clId="{27786C68-2EE2-4542-9EF7-C3D9F0536662}" dt="2022-08-05T17:47:30.508" v="190" actId="20577"/>
          <ac:spMkLst>
            <pc:docMk/>
            <pc:sldMk cId="509793437" sldId="264"/>
            <ac:spMk id="2" creationId="{B1304D5E-E8CC-C94E-8F57-BB93DB884696}"/>
          </ac:spMkLst>
        </pc:spChg>
      </pc:sldChg>
      <pc:sldChg chg="del">
        <pc:chgData name="Melissa Danforth" userId="98cccc03-4669-4b21-9349-0fea0cf14239" providerId="ADAL" clId="{27786C68-2EE2-4542-9EF7-C3D9F0536662}" dt="2022-08-05T17:40:35.364" v="0" actId="47"/>
        <pc:sldMkLst>
          <pc:docMk/>
          <pc:sldMk cId="3304601213" sldId="267"/>
        </pc:sldMkLst>
      </pc:sldChg>
      <pc:sldChg chg="ord">
        <pc:chgData name="Melissa Danforth" userId="98cccc03-4669-4b21-9349-0fea0cf14239" providerId="ADAL" clId="{27786C68-2EE2-4542-9EF7-C3D9F0536662}" dt="2022-08-05T17:47:02.755" v="180"/>
        <pc:sldMkLst>
          <pc:docMk/>
          <pc:sldMk cId="769608585" sldId="269"/>
        </pc:sldMkLst>
      </pc:sldChg>
      <pc:sldChg chg="addSp modSp mod ord">
        <pc:chgData name="Melissa Danforth" userId="98cccc03-4669-4b21-9349-0fea0cf14239" providerId="ADAL" clId="{27786C68-2EE2-4542-9EF7-C3D9F0536662}" dt="2022-08-05T18:57:38.796" v="2664"/>
        <pc:sldMkLst>
          <pc:docMk/>
          <pc:sldMk cId="2631880069" sldId="272"/>
        </pc:sldMkLst>
        <pc:spChg chg="mod">
          <ac:chgData name="Melissa Danforth" userId="98cccc03-4669-4b21-9349-0fea0cf14239" providerId="ADAL" clId="{27786C68-2EE2-4542-9EF7-C3D9F0536662}" dt="2022-08-05T17:46:58.835" v="178" actId="20577"/>
          <ac:spMkLst>
            <pc:docMk/>
            <pc:sldMk cId="2631880069" sldId="272"/>
            <ac:spMk id="2" creationId="{E0FBA3B6-007B-C74C-B109-9CEE05128786}"/>
          </ac:spMkLst>
        </pc:spChg>
        <pc:picChg chg="add mod">
          <ac:chgData name="Melissa Danforth" userId="98cccc03-4669-4b21-9349-0fea0cf14239" providerId="ADAL" clId="{27786C68-2EE2-4542-9EF7-C3D9F0536662}" dt="2022-08-05T18:57:38.796" v="2664"/>
          <ac:picMkLst>
            <pc:docMk/>
            <pc:sldMk cId="2631880069" sldId="272"/>
            <ac:picMk id="6" creationId="{F632E817-ACB3-5E2A-233A-ED5ADB67649D}"/>
          </ac:picMkLst>
        </pc:picChg>
      </pc:sldChg>
      <pc:sldChg chg="addSp delSp modSp ord">
        <pc:chgData name="Melissa Danforth" userId="98cccc03-4669-4b21-9349-0fea0cf14239" providerId="ADAL" clId="{27786C68-2EE2-4542-9EF7-C3D9F0536662}" dt="2022-08-05T18:14:05.288" v="676"/>
        <pc:sldMkLst>
          <pc:docMk/>
          <pc:sldMk cId="2317600189" sldId="273"/>
        </pc:sldMkLst>
        <pc:picChg chg="add del mod">
          <ac:chgData name="Melissa Danforth" userId="98cccc03-4669-4b21-9349-0fea0cf14239" providerId="ADAL" clId="{27786C68-2EE2-4542-9EF7-C3D9F0536662}" dt="2022-08-05T18:14:05.288" v="676"/>
          <ac:picMkLst>
            <pc:docMk/>
            <pc:sldMk cId="2317600189" sldId="273"/>
            <ac:picMk id="6" creationId="{8DDF6209-2564-3C95-DB23-BA163D83DE93}"/>
          </ac:picMkLst>
        </pc:picChg>
      </pc:sldChg>
      <pc:sldChg chg="addSp delSp modSp mod ord">
        <pc:chgData name="Melissa Danforth" userId="98cccc03-4669-4b21-9349-0fea0cf14239" providerId="ADAL" clId="{27786C68-2EE2-4542-9EF7-C3D9F0536662}" dt="2022-08-05T23:30:14.488" v="3226" actId="962"/>
        <pc:sldMkLst>
          <pc:docMk/>
          <pc:sldMk cId="1308460923" sldId="274"/>
        </pc:sldMkLst>
        <pc:spChg chg="mod">
          <ac:chgData name="Melissa Danforth" userId="98cccc03-4669-4b21-9349-0fea0cf14239" providerId="ADAL" clId="{27786C68-2EE2-4542-9EF7-C3D9F0536662}" dt="2022-08-05T18:17:04.499" v="886" actId="20577"/>
          <ac:spMkLst>
            <pc:docMk/>
            <pc:sldMk cId="1308460923" sldId="274"/>
            <ac:spMk id="2" creationId="{928B22BF-2866-F242-8F2A-4187E6F406FB}"/>
          </ac:spMkLst>
        </pc:spChg>
        <pc:spChg chg="mod">
          <ac:chgData name="Melissa Danforth" userId="98cccc03-4669-4b21-9349-0fea0cf14239" providerId="ADAL" clId="{27786C68-2EE2-4542-9EF7-C3D9F0536662}" dt="2022-08-05T23:30:10.323" v="3222" actId="27636"/>
          <ac:spMkLst>
            <pc:docMk/>
            <pc:sldMk cId="1308460923" sldId="274"/>
            <ac:spMk id="5" creationId="{B71DDA37-A70B-AA4C-8BF0-78DC5D13D9F4}"/>
          </ac:spMkLst>
        </pc:spChg>
        <pc:picChg chg="add del mod">
          <ac:chgData name="Melissa Danforth" userId="98cccc03-4669-4b21-9349-0fea0cf14239" providerId="ADAL" clId="{27786C68-2EE2-4542-9EF7-C3D9F0536662}" dt="2022-08-05T18:24:53.726" v="1194" actId="478"/>
          <ac:picMkLst>
            <pc:docMk/>
            <pc:sldMk cId="1308460923" sldId="274"/>
            <ac:picMk id="4" creationId="{5FB1419E-8690-A6E4-3EE5-5B3F95BF74AE}"/>
          </ac:picMkLst>
        </pc:picChg>
        <pc:picChg chg="add del mod">
          <ac:chgData name="Melissa Danforth" userId="98cccc03-4669-4b21-9349-0fea0cf14239" providerId="ADAL" clId="{27786C68-2EE2-4542-9EF7-C3D9F0536662}" dt="2022-08-05T18:15:01.732" v="682" actId="478"/>
          <ac:picMkLst>
            <pc:docMk/>
            <pc:sldMk cId="1308460923" sldId="274"/>
            <ac:picMk id="6" creationId="{161DA770-8B73-FD3E-2CC4-33E93E7A6158}"/>
          </ac:picMkLst>
        </pc:picChg>
        <pc:picChg chg="add del mod">
          <ac:chgData name="Melissa Danforth" userId="98cccc03-4669-4b21-9349-0fea0cf14239" providerId="ADAL" clId="{27786C68-2EE2-4542-9EF7-C3D9F0536662}" dt="2022-08-05T23:29:53.695" v="3173" actId="478"/>
          <ac:picMkLst>
            <pc:docMk/>
            <pc:sldMk cId="1308460923" sldId="274"/>
            <ac:picMk id="8" creationId="{35E4F29F-6A23-6907-557B-FBC8E5681951}"/>
          </ac:picMkLst>
        </pc:picChg>
        <pc:picChg chg="add mod">
          <ac:chgData name="Melissa Danforth" userId="98cccc03-4669-4b21-9349-0fea0cf14239" providerId="ADAL" clId="{27786C68-2EE2-4542-9EF7-C3D9F0536662}" dt="2022-08-05T23:30:14.488" v="3226" actId="962"/>
          <ac:picMkLst>
            <pc:docMk/>
            <pc:sldMk cId="1308460923" sldId="274"/>
            <ac:picMk id="10" creationId="{335B9875-783A-1B10-B95D-2BC934128B74}"/>
          </ac:picMkLst>
        </pc:picChg>
        <pc:picChg chg="del">
          <ac:chgData name="Melissa Danforth" userId="98cccc03-4669-4b21-9349-0fea0cf14239" providerId="ADAL" clId="{27786C68-2EE2-4542-9EF7-C3D9F0536662}" dt="2022-08-05T18:13:07.711" v="511" actId="21"/>
          <ac:picMkLst>
            <pc:docMk/>
            <pc:sldMk cId="1308460923" sldId="274"/>
            <ac:picMk id="11" creationId="{31AB6F7C-CF8E-FE67-8E9E-09810EA3F2C7}"/>
          </ac:picMkLst>
        </pc:picChg>
      </pc:sldChg>
      <pc:sldChg chg="addSp modSp mod">
        <pc:chgData name="Melissa Danforth" userId="98cccc03-4669-4b21-9349-0fea0cf14239" providerId="ADAL" clId="{27786C68-2EE2-4542-9EF7-C3D9F0536662}" dt="2022-08-05T18:57:34.937" v="2663"/>
        <pc:sldMkLst>
          <pc:docMk/>
          <pc:sldMk cId="1863419685" sldId="276"/>
        </pc:sldMkLst>
        <pc:spChg chg="mod">
          <ac:chgData name="Melissa Danforth" userId="98cccc03-4669-4b21-9349-0fea0cf14239" providerId="ADAL" clId="{27786C68-2EE2-4542-9EF7-C3D9F0536662}" dt="2022-08-05T17:44:30.412" v="12" actId="20577"/>
          <ac:spMkLst>
            <pc:docMk/>
            <pc:sldMk cId="1863419685" sldId="276"/>
            <ac:spMk id="2" creationId="{E0FBA3B6-007B-C74C-B109-9CEE05128786}"/>
          </ac:spMkLst>
        </pc:spChg>
        <pc:picChg chg="add mod">
          <ac:chgData name="Melissa Danforth" userId="98cccc03-4669-4b21-9349-0fea0cf14239" providerId="ADAL" clId="{27786C68-2EE2-4542-9EF7-C3D9F0536662}" dt="2022-08-05T18:57:34.937" v="2663"/>
          <ac:picMkLst>
            <pc:docMk/>
            <pc:sldMk cId="1863419685" sldId="276"/>
            <ac:picMk id="6" creationId="{327F615B-D110-39C8-5CAB-4149F14D091B}"/>
          </ac:picMkLst>
        </pc:picChg>
      </pc:sldChg>
      <pc:sldChg chg="addSp modSp mod ord">
        <pc:chgData name="Melissa Danforth" userId="98cccc03-4669-4b21-9349-0fea0cf14239" providerId="ADAL" clId="{27786C68-2EE2-4542-9EF7-C3D9F0536662}" dt="2022-08-05T18:58:08.058" v="2674" actId="20577"/>
        <pc:sldMkLst>
          <pc:docMk/>
          <pc:sldMk cId="2931263534" sldId="277"/>
        </pc:sldMkLst>
        <pc:spChg chg="mod">
          <ac:chgData name="Melissa Danforth" userId="98cccc03-4669-4b21-9349-0fea0cf14239" providerId="ADAL" clId="{27786C68-2EE2-4542-9EF7-C3D9F0536662}" dt="2022-08-05T18:58:08.058" v="2674" actId="20577"/>
          <ac:spMkLst>
            <pc:docMk/>
            <pc:sldMk cId="2931263534" sldId="277"/>
            <ac:spMk id="2" creationId="{E0FBA3B6-007B-C74C-B109-9CEE05128786}"/>
          </ac:spMkLst>
        </pc:spChg>
        <pc:spChg chg="mod">
          <ac:chgData name="Melissa Danforth" userId="98cccc03-4669-4b21-9349-0fea0cf14239" providerId="ADAL" clId="{27786C68-2EE2-4542-9EF7-C3D9F0536662}" dt="2022-08-05T18:38:28.476" v="1939" actId="20577"/>
          <ac:spMkLst>
            <pc:docMk/>
            <pc:sldMk cId="2931263534" sldId="277"/>
            <ac:spMk id="3" creationId="{9141C8F2-B461-394D-AF52-F757BE3C9A2F}"/>
          </ac:spMkLst>
        </pc:spChg>
        <pc:picChg chg="add mod">
          <ac:chgData name="Melissa Danforth" userId="98cccc03-4669-4b21-9349-0fea0cf14239" providerId="ADAL" clId="{27786C68-2EE2-4542-9EF7-C3D9F0536662}" dt="2022-08-05T18:57:44.733" v="2665"/>
          <ac:picMkLst>
            <pc:docMk/>
            <pc:sldMk cId="2931263534" sldId="277"/>
            <ac:picMk id="6" creationId="{EB5DB7AA-B7ED-134B-CEBC-AA26162E120C}"/>
          </ac:picMkLst>
        </pc:picChg>
      </pc:sldChg>
      <pc:sldChg chg="modSp mod ord">
        <pc:chgData name="Melissa Danforth" userId="98cccc03-4669-4b21-9349-0fea0cf14239" providerId="ADAL" clId="{27786C68-2EE2-4542-9EF7-C3D9F0536662}" dt="2022-08-05T18:36:48.876" v="1906" actId="6549"/>
        <pc:sldMkLst>
          <pc:docMk/>
          <pc:sldMk cId="2375854761" sldId="281"/>
        </pc:sldMkLst>
        <pc:spChg chg="mod">
          <ac:chgData name="Melissa Danforth" userId="98cccc03-4669-4b21-9349-0fea0cf14239" providerId="ADAL" clId="{27786C68-2EE2-4542-9EF7-C3D9F0536662}" dt="2022-08-05T18:36:48.876" v="1906" actId="6549"/>
          <ac:spMkLst>
            <pc:docMk/>
            <pc:sldMk cId="2375854761" sldId="281"/>
            <ac:spMk id="2" creationId="{B1304D5E-E8CC-C94E-8F57-BB93DB884696}"/>
          </ac:spMkLst>
        </pc:spChg>
      </pc:sldChg>
      <pc:sldChg chg="modSp mod ord">
        <pc:chgData name="Melissa Danforth" userId="98cccc03-4669-4b21-9349-0fea0cf14239" providerId="ADAL" clId="{27786C68-2EE2-4542-9EF7-C3D9F0536662}" dt="2022-08-05T18:49:03.890" v="2111" actId="20577"/>
        <pc:sldMkLst>
          <pc:docMk/>
          <pc:sldMk cId="664405522" sldId="282"/>
        </pc:sldMkLst>
        <pc:spChg chg="mod">
          <ac:chgData name="Melissa Danforth" userId="98cccc03-4669-4b21-9349-0fea0cf14239" providerId="ADAL" clId="{27786C68-2EE2-4542-9EF7-C3D9F0536662}" dt="2022-08-05T18:37:23.102" v="1914" actId="6549"/>
          <ac:spMkLst>
            <pc:docMk/>
            <pc:sldMk cId="664405522" sldId="282"/>
            <ac:spMk id="2" creationId="{B1304D5E-E8CC-C94E-8F57-BB93DB884696}"/>
          </ac:spMkLst>
        </pc:spChg>
        <pc:spChg chg="mod">
          <ac:chgData name="Melissa Danforth" userId="98cccc03-4669-4b21-9349-0fea0cf14239" providerId="ADAL" clId="{27786C68-2EE2-4542-9EF7-C3D9F0536662}" dt="2022-08-05T18:49:03.890" v="2111" actId="20577"/>
          <ac:spMkLst>
            <pc:docMk/>
            <pc:sldMk cId="664405522" sldId="282"/>
            <ac:spMk id="3" creationId="{2C0F4A01-91BC-4740-88C1-6E838AFE927D}"/>
          </ac:spMkLst>
        </pc:spChg>
      </pc:sldChg>
      <pc:sldChg chg="modSp mod ord">
        <pc:chgData name="Melissa Danforth" userId="98cccc03-4669-4b21-9349-0fea0cf14239" providerId="ADAL" clId="{27786C68-2EE2-4542-9EF7-C3D9F0536662}" dt="2022-08-05T18:36:33.709" v="1905" actId="20577"/>
        <pc:sldMkLst>
          <pc:docMk/>
          <pc:sldMk cId="3184050289" sldId="283"/>
        </pc:sldMkLst>
        <pc:spChg chg="mod">
          <ac:chgData name="Melissa Danforth" userId="98cccc03-4669-4b21-9349-0fea0cf14239" providerId="ADAL" clId="{27786C68-2EE2-4542-9EF7-C3D9F0536662}" dt="2022-08-05T18:36:33.709" v="1905" actId="20577"/>
          <ac:spMkLst>
            <pc:docMk/>
            <pc:sldMk cId="3184050289" sldId="283"/>
            <ac:spMk id="2" creationId="{B1304D5E-E8CC-C94E-8F57-BB93DB884696}"/>
          </ac:spMkLst>
        </pc:spChg>
      </pc:sldChg>
      <pc:sldChg chg="modSp mod ord">
        <pc:chgData name="Melissa Danforth" userId="98cccc03-4669-4b21-9349-0fea0cf14239" providerId="ADAL" clId="{27786C68-2EE2-4542-9EF7-C3D9F0536662}" dt="2022-08-05T18:50:53.691" v="2212" actId="20577"/>
        <pc:sldMkLst>
          <pc:docMk/>
          <pc:sldMk cId="3261881578" sldId="284"/>
        </pc:sldMkLst>
        <pc:spChg chg="mod">
          <ac:chgData name="Melissa Danforth" userId="98cccc03-4669-4b21-9349-0fea0cf14239" providerId="ADAL" clId="{27786C68-2EE2-4542-9EF7-C3D9F0536662}" dt="2022-08-05T18:37:26.912" v="1915" actId="6549"/>
          <ac:spMkLst>
            <pc:docMk/>
            <pc:sldMk cId="3261881578" sldId="284"/>
            <ac:spMk id="2" creationId="{B1304D5E-E8CC-C94E-8F57-BB93DB884696}"/>
          </ac:spMkLst>
        </pc:spChg>
        <pc:spChg chg="mod">
          <ac:chgData name="Melissa Danforth" userId="98cccc03-4669-4b21-9349-0fea0cf14239" providerId="ADAL" clId="{27786C68-2EE2-4542-9EF7-C3D9F0536662}" dt="2022-08-05T18:50:53.691" v="2212" actId="20577"/>
          <ac:spMkLst>
            <pc:docMk/>
            <pc:sldMk cId="3261881578" sldId="284"/>
            <ac:spMk id="3" creationId="{2C0F4A01-91BC-4740-88C1-6E838AFE927D}"/>
          </ac:spMkLst>
        </pc:spChg>
      </pc:sldChg>
      <pc:sldChg chg="addSp modSp mod">
        <pc:chgData name="Melissa Danforth" userId="98cccc03-4669-4b21-9349-0fea0cf14239" providerId="ADAL" clId="{27786C68-2EE2-4542-9EF7-C3D9F0536662}" dt="2022-08-06T00:26:24.590" v="4261" actId="20577"/>
        <pc:sldMkLst>
          <pc:docMk/>
          <pc:sldMk cId="2934908843" sldId="285"/>
        </pc:sldMkLst>
        <pc:spChg chg="mod">
          <ac:chgData name="Melissa Danforth" userId="98cccc03-4669-4b21-9349-0fea0cf14239" providerId="ADAL" clId="{27786C68-2EE2-4542-9EF7-C3D9F0536662}" dt="2022-08-06T00:26:24.590" v="4261" actId="20577"/>
          <ac:spMkLst>
            <pc:docMk/>
            <pc:sldMk cId="2934908843" sldId="285"/>
            <ac:spMk id="2" creationId="{E0FBA3B6-007B-C74C-B109-9CEE05128786}"/>
          </ac:spMkLst>
        </pc:spChg>
        <pc:spChg chg="mod">
          <ac:chgData name="Melissa Danforth" userId="98cccc03-4669-4b21-9349-0fea0cf14239" providerId="ADAL" clId="{27786C68-2EE2-4542-9EF7-C3D9F0536662}" dt="2022-08-06T00:26:10.778" v="4251" actId="20577"/>
          <ac:spMkLst>
            <pc:docMk/>
            <pc:sldMk cId="2934908843" sldId="285"/>
            <ac:spMk id="3" creationId="{9141C8F2-B461-394D-AF52-F757BE3C9A2F}"/>
          </ac:spMkLst>
        </pc:spChg>
        <pc:picChg chg="add mod">
          <ac:chgData name="Melissa Danforth" userId="98cccc03-4669-4b21-9349-0fea0cf14239" providerId="ADAL" clId="{27786C68-2EE2-4542-9EF7-C3D9F0536662}" dt="2022-08-05T18:57:50.704" v="2666"/>
          <ac:picMkLst>
            <pc:docMk/>
            <pc:sldMk cId="2934908843" sldId="285"/>
            <ac:picMk id="6" creationId="{D273169A-95EA-65A5-2AF0-AC1C68177616}"/>
          </ac:picMkLst>
        </pc:picChg>
      </pc:sldChg>
      <pc:sldChg chg="del">
        <pc:chgData name="Melissa Danforth" userId="98cccc03-4669-4b21-9349-0fea0cf14239" providerId="ADAL" clId="{27786C68-2EE2-4542-9EF7-C3D9F0536662}" dt="2022-08-05T18:51:23.551" v="2214" actId="2696"/>
        <pc:sldMkLst>
          <pc:docMk/>
          <pc:sldMk cId="1266945678" sldId="286"/>
        </pc:sldMkLst>
      </pc:sldChg>
      <pc:sldChg chg="modSp mod">
        <pc:chgData name="Melissa Danforth" userId="98cccc03-4669-4b21-9349-0fea0cf14239" providerId="ADAL" clId="{27786C68-2EE2-4542-9EF7-C3D9F0536662}" dt="2022-08-06T00:15:08.194" v="3780" actId="20577"/>
        <pc:sldMkLst>
          <pc:docMk/>
          <pc:sldMk cId="2056654229" sldId="287"/>
        </pc:sldMkLst>
        <pc:spChg chg="mod">
          <ac:chgData name="Melissa Danforth" userId="98cccc03-4669-4b21-9349-0fea0cf14239" providerId="ADAL" clId="{27786C68-2EE2-4542-9EF7-C3D9F0536662}" dt="2022-08-05T18:53:16.818" v="2360" actId="20577"/>
          <ac:spMkLst>
            <pc:docMk/>
            <pc:sldMk cId="2056654229" sldId="287"/>
            <ac:spMk id="2" creationId="{B1304D5E-E8CC-C94E-8F57-BB93DB884696}"/>
          </ac:spMkLst>
        </pc:spChg>
        <pc:spChg chg="mod">
          <ac:chgData name="Melissa Danforth" userId="98cccc03-4669-4b21-9349-0fea0cf14239" providerId="ADAL" clId="{27786C68-2EE2-4542-9EF7-C3D9F0536662}" dt="2022-08-06T00:15:08.194" v="3780" actId="20577"/>
          <ac:spMkLst>
            <pc:docMk/>
            <pc:sldMk cId="2056654229" sldId="287"/>
            <ac:spMk id="3" creationId="{2C0F4A01-91BC-4740-88C1-6E838AFE927D}"/>
          </ac:spMkLst>
        </pc:spChg>
      </pc:sldChg>
      <pc:sldChg chg="modSp mod ord">
        <pc:chgData name="Melissa Danforth" userId="98cccc03-4669-4b21-9349-0fea0cf14239" providerId="ADAL" clId="{27786C68-2EE2-4542-9EF7-C3D9F0536662}" dt="2022-08-06T00:15:59.832" v="3841" actId="20577"/>
        <pc:sldMkLst>
          <pc:docMk/>
          <pc:sldMk cId="4110147020" sldId="288"/>
        </pc:sldMkLst>
        <pc:spChg chg="mod">
          <ac:chgData name="Melissa Danforth" userId="98cccc03-4669-4b21-9349-0fea0cf14239" providerId="ADAL" clId="{27786C68-2EE2-4542-9EF7-C3D9F0536662}" dt="2022-08-06T00:15:59.832" v="3841" actId="20577"/>
          <ac:spMkLst>
            <pc:docMk/>
            <pc:sldMk cId="4110147020" sldId="288"/>
            <ac:spMk id="3" creationId="{2C0F4A01-91BC-4740-88C1-6E838AFE927D}"/>
          </ac:spMkLst>
        </pc:spChg>
      </pc:sldChg>
      <pc:sldChg chg="addSp delSp modSp mod ord">
        <pc:chgData name="Melissa Danforth" userId="98cccc03-4669-4b21-9349-0fea0cf14239" providerId="ADAL" clId="{27786C68-2EE2-4542-9EF7-C3D9F0536662}" dt="2022-08-05T18:35:58.757" v="1886" actId="962"/>
        <pc:sldMkLst>
          <pc:docMk/>
          <pc:sldMk cId="597420658" sldId="290"/>
        </pc:sldMkLst>
        <pc:spChg chg="mod">
          <ac:chgData name="Melissa Danforth" userId="98cccc03-4669-4b21-9349-0fea0cf14239" providerId="ADAL" clId="{27786C68-2EE2-4542-9EF7-C3D9F0536662}" dt="2022-08-05T18:15:41.269" v="695" actId="20577"/>
          <ac:spMkLst>
            <pc:docMk/>
            <pc:sldMk cId="597420658" sldId="290"/>
            <ac:spMk id="2" creationId="{928B22BF-2866-F242-8F2A-4187E6F406FB}"/>
          </ac:spMkLst>
        </pc:spChg>
        <pc:spChg chg="mod">
          <ac:chgData name="Melissa Danforth" userId="98cccc03-4669-4b21-9349-0fea0cf14239" providerId="ADAL" clId="{27786C68-2EE2-4542-9EF7-C3D9F0536662}" dt="2022-08-05T18:35:51.284" v="1882" actId="27636"/>
          <ac:spMkLst>
            <pc:docMk/>
            <pc:sldMk cId="597420658" sldId="290"/>
            <ac:spMk id="5" creationId="{B71DDA37-A70B-AA4C-8BF0-78DC5D13D9F4}"/>
          </ac:spMkLst>
        </pc:spChg>
        <pc:picChg chg="add del mod">
          <ac:chgData name="Melissa Danforth" userId="98cccc03-4669-4b21-9349-0fea0cf14239" providerId="ADAL" clId="{27786C68-2EE2-4542-9EF7-C3D9F0536662}" dt="2022-08-05T18:35:06.541" v="1834" actId="478"/>
          <ac:picMkLst>
            <pc:docMk/>
            <pc:sldMk cId="597420658" sldId="290"/>
            <ac:picMk id="6" creationId="{E212A655-2F10-E753-A06C-00CAC5579B15}"/>
          </ac:picMkLst>
        </pc:picChg>
        <pc:picChg chg="add mod">
          <ac:chgData name="Melissa Danforth" userId="98cccc03-4669-4b21-9349-0fea0cf14239" providerId="ADAL" clId="{27786C68-2EE2-4542-9EF7-C3D9F0536662}" dt="2022-08-05T18:35:58.757" v="1886" actId="962"/>
          <ac:picMkLst>
            <pc:docMk/>
            <pc:sldMk cId="597420658" sldId="290"/>
            <ac:picMk id="8" creationId="{CD63ACB7-D782-505C-C588-ACFA644A7A7A}"/>
          </ac:picMkLst>
        </pc:picChg>
        <pc:picChg chg="del">
          <ac:chgData name="Melissa Danforth" userId="98cccc03-4669-4b21-9349-0fea0cf14239" providerId="ADAL" clId="{27786C68-2EE2-4542-9EF7-C3D9F0536662}" dt="2022-08-05T18:16:53.793" v="867" actId="478"/>
          <ac:picMkLst>
            <pc:docMk/>
            <pc:sldMk cId="597420658" sldId="290"/>
            <ac:picMk id="9" creationId="{7C507344-B102-E655-C50C-9C3E69005AB0}"/>
          </ac:picMkLst>
        </pc:picChg>
      </pc:sldChg>
      <pc:sldChg chg="addSp delSp modSp ord">
        <pc:chgData name="Melissa Danforth" userId="98cccc03-4669-4b21-9349-0fea0cf14239" providerId="ADAL" clId="{27786C68-2EE2-4542-9EF7-C3D9F0536662}" dt="2022-08-05T18:14:52.420" v="681"/>
        <pc:sldMkLst>
          <pc:docMk/>
          <pc:sldMk cId="4006643620" sldId="291"/>
        </pc:sldMkLst>
        <pc:picChg chg="add del mod">
          <ac:chgData name="Melissa Danforth" userId="98cccc03-4669-4b21-9349-0fea0cf14239" providerId="ADAL" clId="{27786C68-2EE2-4542-9EF7-C3D9F0536662}" dt="2022-08-05T18:14:52.420" v="681"/>
          <ac:picMkLst>
            <pc:docMk/>
            <pc:sldMk cId="4006643620" sldId="291"/>
            <ac:picMk id="6" creationId="{B7198048-7619-B194-3111-012D0866A8D6}"/>
          </ac:picMkLst>
        </pc:picChg>
      </pc:sldChg>
      <pc:sldChg chg="ord">
        <pc:chgData name="Melissa Danforth" userId="98cccc03-4669-4b21-9349-0fea0cf14239" providerId="ADAL" clId="{27786C68-2EE2-4542-9EF7-C3D9F0536662}" dt="2022-08-05T17:50:46.344" v="433"/>
        <pc:sldMkLst>
          <pc:docMk/>
          <pc:sldMk cId="2198536306" sldId="292"/>
        </pc:sldMkLst>
      </pc:sldChg>
      <pc:sldChg chg="ord">
        <pc:chgData name="Melissa Danforth" userId="98cccc03-4669-4b21-9349-0fea0cf14239" providerId="ADAL" clId="{27786C68-2EE2-4542-9EF7-C3D9F0536662}" dt="2022-08-05T17:52:38.715" v="463"/>
        <pc:sldMkLst>
          <pc:docMk/>
          <pc:sldMk cId="1709874767" sldId="293"/>
        </pc:sldMkLst>
      </pc:sldChg>
      <pc:sldChg chg="modSp mod ord">
        <pc:chgData name="Melissa Danforth" userId="98cccc03-4669-4b21-9349-0fea0cf14239" providerId="ADAL" clId="{27786C68-2EE2-4542-9EF7-C3D9F0536662}" dt="2022-08-05T23:32:14.901" v="3252" actId="20577"/>
        <pc:sldMkLst>
          <pc:docMk/>
          <pc:sldMk cId="1892430780" sldId="295"/>
        </pc:sldMkLst>
        <pc:spChg chg="mod">
          <ac:chgData name="Melissa Danforth" userId="98cccc03-4669-4b21-9349-0fea0cf14239" providerId="ADAL" clId="{27786C68-2EE2-4542-9EF7-C3D9F0536662}" dt="2022-08-05T17:49:52.402" v="354" actId="20577"/>
          <ac:spMkLst>
            <pc:docMk/>
            <pc:sldMk cId="1892430780" sldId="295"/>
            <ac:spMk id="2" creationId="{B1304D5E-E8CC-C94E-8F57-BB93DB884696}"/>
          </ac:spMkLst>
        </pc:spChg>
        <pc:spChg chg="mod">
          <ac:chgData name="Melissa Danforth" userId="98cccc03-4669-4b21-9349-0fea0cf14239" providerId="ADAL" clId="{27786C68-2EE2-4542-9EF7-C3D9F0536662}" dt="2022-08-05T23:32:14.901" v="3252" actId="20577"/>
          <ac:spMkLst>
            <pc:docMk/>
            <pc:sldMk cId="1892430780" sldId="295"/>
            <ac:spMk id="3" creationId="{2C0F4A01-91BC-4740-88C1-6E838AFE927D}"/>
          </ac:spMkLst>
        </pc:spChg>
      </pc:sldChg>
      <pc:sldChg chg="addSp delSp modSp mod ord">
        <pc:chgData name="Melissa Danforth" userId="98cccc03-4669-4b21-9349-0fea0cf14239" providerId="ADAL" clId="{27786C68-2EE2-4542-9EF7-C3D9F0536662}" dt="2022-08-05T21:03:06.053" v="2680" actId="6549"/>
        <pc:sldMkLst>
          <pc:docMk/>
          <pc:sldMk cId="1295750735" sldId="296"/>
        </pc:sldMkLst>
        <pc:spChg chg="mod">
          <ac:chgData name="Melissa Danforth" userId="98cccc03-4669-4b21-9349-0fea0cf14239" providerId="ADAL" clId="{27786C68-2EE2-4542-9EF7-C3D9F0536662}" dt="2022-08-05T21:03:06.053" v="2680" actId="6549"/>
          <ac:spMkLst>
            <pc:docMk/>
            <pc:sldMk cId="1295750735" sldId="296"/>
            <ac:spMk id="2" creationId="{928B22BF-2866-F242-8F2A-4187E6F406FB}"/>
          </ac:spMkLst>
        </pc:spChg>
        <pc:picChg chg="add del mod">
          <ac:chgData name="Melissa Danforth" userId="98cccc03-4669-4b21-9349-0fea0cf14239" providerId="ADAL" clId="{27786C68-2EE2-4542-9EF7-C3D9F0536662}" dt="2022-08-05T18:14:06.069" v="677"/>
          <ac:picMkLst>
            <pc:docMk/>
            <pc:sldMk cId="1295750735" sldId="296"/>
            <ac:picMk id="6" creationId="{02447426-08C7-2E7E-0F31-5D58F6D3FF82}"/>
          </ac:picMkLst>
        </pc:picChg>
      </pc:sldChg>
      <pc:sldChg chg="del">
        <pc:chgData name="Melissa Danforth" userId="98cccc03-4669-4b21-9349-0fea0cf14239" providerId="ADAL" clId="{27786C68-2EE2-4542-9EF7-C3D9F0536662}" dt="2022-08-05T17:40:39.055" v="1" actId="47"/>
        <pc:sldMkLst>
          <pc:docMk/>
          <pc:sldMk cId="477964913" sldId="297"/>
        </pc:sldMkLst>
      </pc:sldChg>
      <pc:sldChg chg="addSp delSp modSp mod">
        <pc:chgData name="Melissa Danforth" userId="98cccc03-4669-4b21-9349-0fea0cf14239" providerId="ADAL" clId="{27786C68-2EE2-4542-9EF7-C3D9F0536662}" dt="2022-08-06T00:12:41.401" v="3746" actId="962"/>
        <pc:sldMkLst>
          <pc:docMk/>
          <pc:sldMk cId="158371855" sldId="298"/>
        </pc:sldMkLst>
        <pc:spChg chg="mod">
          <ac:chgData name="Melissa Danforth" userId="98cccc03-4669-4b21-9349-0fea0cf14239" providerId="ADAL" clId="{27786C68-2EE2-4542-9EF7-C3D9F0536662}" dt="2022-08-05T23:30:32.985" v="3228" actId="962"/>
          <ac:spMkLst>
            <pc:docMk/>
            <pc:sldMk cId="158371855" sldId="298"/>
            <ac:spMk id="5" creationId="{B71DDA37-A70B-AA4C-8BF0-78DC5D13D9F4}"/>
          </ac:spMkLst>
        </pc:spChg>
        <pc:picChg chg="add del mod">
          <ac:chgData name="Melissa Danforth" userId="98cccc03-4669-4b21-9349-0fea0cf14239" providerId="ADAL" clId="{27786C68-2EE2-4542-9EF7-C3D9F0536662}" dt="2022-08-06T00:12:38.888" v="3744" actId="478"/>
          <ac:picMkLst>
            <pc:docMk/>
            <pc:sldMk cId="158371855" sldId="298"/>
            <ac:picMk id="4" creationId="{51E5D33D-E65A-7AE2-31F7-A970DFD9B259}"/>
          </ac:picMkLst>
        </pc:picChg>
        <pc:picChg chg="add del mod">
          <ac:chgData name="Melissa Danforth" userId="98cccc03-4669-4b21-9349-0fea0cf14239" providerId="ADAL" clId="{27786C68-2EE2-4542-9EF7-C3D9F0536662}" dt="2022-08-06T00:10:34.538" v="3449" actId="478"/>
          <ac:picMkLst>
            <pc:docMk/>
            <pc:sldMk cId="158371855" sldId="298"/>
            <ac:picMk id="7" creationId="{B6AECAA2-F425-0287-07CF-3E0F547D5222}"/>
          </ac:picMkLst>
        </pc:picChg>
        <pc:picChg chg="del mod">
          <ac:chgData name="Melissa Danforth" userId="98cccc03-4669-4b21-9349-0fea0cf14239" providerId="ADAL" clId="{27786C68-2EE2-4542-9EF7-C3D9F0536662}" dt="2022-08-05T21:08:57.015" v="2686" actId="478"/>
          <ac:picMkLst>
            <pc:docMk/>
            <pc:sldMk cId="158371855" sldId="298"/>
            <ac:picMk id="9" creationId="{C17FD411-7C2E-D226-5A12-D421B2FEC9F5}"/>
          </ac:picMkLst>
        </pc:picChg>
        <pc:picChg chg="add del mod">
          <ac:chgData name="Melissa Danforth" userId="98cccc03-4669-4b21-9349-0fea0cf14239" providerId="ADAL" clId="{27786C68-2EE2-4542-9EF7-C3D9F0536662}" dt="2022-08-06T00:11:09.952" v="3525" actId="478"/>
          <ac:picMkLst>
            <pc:docMk/>
            <pc:sldMk cId="158371855" sldId="298"/>
            <ac:picMk id="10" creationId="{970D7404-116E-7E97-63F4-442B75184FF5}"/>
          </ac:picMkLst>
        </pc:picChg>
        <pc:picChg chg="add del mod">
          <ac:chgData name="Melissa Danforth" userId="98cccc03-4669-4b21-9349-0fea0cf14239" providerId="ADAL" clId="{27786C68-2EE2-4542-9EF7-C3D9F0536662}" dt="2022-08-06T00:11:46.629" v="3645" actId="478"/>
          <ac:picMkLst>
            <pc:docMk/>
            <pc:sldMk cId="158371855" sldId="298"/>
            <ac:picMk id="12" creationId="{B8B7DA2F-B303-6001-CA27-D3EA43E5840E}"/>
          </ac:picMkLst>
        </pc:picChg>
        <pc:picChg chg="add mod">
          <ac:chgData name="Melissa Danforth" userId="98cccc03-4669-4b21-9349-0fea0cf14239" providerId="ADAL" clId="{27786C68-2EE2-4542-9EF7-C3D9F0536662}" dt="2022-08-06T00:12:41.401" v="3746" actId="962"/>
          <ac:picMkLst>
            <pc:docMk/>
            <pc:sldMk cId="158371855" sldId="298"/>
            <ac:picMk id="14" creationId="{E42AAA25-A475-4219-C042-EE4CB857C701}"/>
          </ac:picMkLst>
        </pc:picChg>
      </pc:sldChg>
      <pc:sldChg chg="modSp add mod ord">
        <pc:chgData name="Melissa Danforth" userId="98cccc03-4669-4b21-9349-0fea0cf14239" providerId="ADAL" clId="{27786C68-2EE2-4542-9EF7-C3D9F0536662}" dt="2022-08-05T18:12:18.052" v="497"/>
        <pc:sldMkLst>
          <pc:docMk/>
          <pc:sldMk cId="1636623609" sldId="299"/>
        </pc:sldMkLst>
        <pc:spChg chg="mod">
          <ac:chgData name="Melissa Danforth" userId="98cccc03-4669-4b21-9349-0fea0cf14239" providerId="ADAL" clId="{27786C68-2EE2-4542-9EF7-C3D9F0536662}" dt="2022-08-05T17:45:15.095" v="56" actId="20577"/>
          <ac:spMkLst>
            <pc:docMk/>
            <pc:sldMk cId="1636623609" sldId="299"/>
            <ac:spMk id="2" creationId="{928B22BF-2866-F242-8F2A-4187E6F406FB}"/>
          </ac:spMkLst>
        </pc:spChg>
        <pc:spChg chg="mod">
          <ac:chgData name="Melissa Danforth" userId="98cccc03-4669-4b21-9349-0fea0cf14239" providerId="ADAL" clId="{27786C68-2EE2-4542-9EF7-C3D9F0536662}" dt="2022-08-05T17:46:22.882" v="158" actId="20577"/>
          <ac:spMkLst>
            <pc:docMk/>
            <pc:sldMk cId="1636623609" sldId="299"/>
            <ac:spMk id="5" creationId="{B71DDA37-A70B-AA4C-8BF0-78DC5D13D9F4}"/>
          </ac:spMkLst>
        </pc:spChg>
      </pc:sldChg>
      <pc:sldChg chg="addSp delSp modSp add mod ord delAnim">
        <pc:chgData name="Melissa Danforth" userId="98cccc03-4669-4b21-9349-0fea0cf14239" providerId="ADAL" clId="{27786C68-2EE2-4542-9EF7-C3D9F0536662}" dt="2022-08-05T23:29:06.107" v="3167" actId="962"/>
        <pc:sldMkLst>
          <pc:docMk/>
          <pc:sldMk cId="431812250" sldId="300"/>
        </pc:sldMkLst>
        <pc:spChg chg="mod">
          <ac:chgData name="Melissa Danforth" userId="98cccc03-4669-4b21-9349-0fea0cf14239" providerId="ADAL" clId="{27786C68-2EE2-4542-9EF7-C3D9F0536662}" dt="2022-08-05T18:17:32.703" v="898" actId="14100"/>
          <ac:spMkLst>
            <pc:docMk/>
            <pc:sldMk cId="431812250" sldId="300"/>
            <ac:spMk id="2" creationId="{928B22BF-2866-F242-8F2A-4187E6F406FB}"/>
          </ac:spMkLst>
        </pc:spChg>
        <pc:spChg chg="mod">
          <ac:chgData name="Melissa Danforth" userId="98cccc03-4669-4b21-9349-0fea0cf14239" providerId="ADAL" clId="{27786C68-2EE2-4542-9EF7-C3D9F0536662}" dt="2022-08-05T23:29:01.755" v="3163" actId="27636"/>
          <ac:spMkLst>
            <pc:docMk/>
            <pc:sldMk cId="431812250" sldId="300"/>
            <ac:spMk id="5" creationId="{B71DDA37-A70B-AA4C-8BF0-78DC5D13D9F4}"/>
          </ac:spMkLst>
        </pc:spChg>
        <pc:picChg chg="add mod">
          <ac:chgData name="Melissa Danforth" userId="98cccc03-4669-4b21-9349-0fea0cf14239" providerId="ADAL" clId="{27786C68-2EE2-4542-9EF7-C3D9F0536662}" dt="2022-08-05T23:29:06.107" v="3167" actId="962"/>
          <ac:picMkLst>
            <pc:docMk/>
            <pc:sldMk cId="431812250" sldId="300"/>
            <ac:picMk id="6" creationId="{E601DAF8-567E-AAC4-ACFB-EB6B3669A0EB}"/>
          </ac:picMkLst>
        </pc:picChg>
        <pc:picChg chg="add del mod">
          <ac:chgData name="Melissa Danforth" userId="98cccc03-4669-4b21-9349-0fea0cf14239" providerId="ADAL" clId="{27786C68-2EE2-4542-9EF7-C3D9F0536662}" dt="2022-08-05T23:28:35.497" v="3065" actId="478"/>
          <ac:picMkLst>
            <pc:docMk/>
            <pc:sldMk cId="431812250" sldId="300"/>
            <ac:picMk id="7" creationId="{9B3DCEC7-F066-F73A-C042-B9A381871B13}"/>
          </ac:picMkLst>
        </pc:picChg>
        <pc:picChg chg="del">
          <ac:chgData name="Melissa Danforth" userId="98cccc03-4669-4b21-9349-0fea0cf14239" providerId="ADAL" clId="{27786C68-2EE2-4542-9EF7-C3D9F0536662}" dt="2022-08-05T18:12:43.301" v="506" actId="478"/>
          <ac:picMkLst>
            <pc:docMk/>
            <pc:sldMk cId="431812250" sldId="300"/>
            <ac:picMk id="29" creationId="{8406E5C8-A307-3920-0B63-C001E204F186}"/>
          </ac:picMkLst>
        </pc:picChg>
        <pc:picChg chg="del">
          <ac:chgData name="Melissa Danforth" userId="98cccc03-4669-4b21-9349-0fea0cf14239" providerId="ADAL" clId="{27786C68-2EE2-4542-9EF7-C3D9F0536662}" dt="2022-08-05T18:12:40.737" v="505" actId="478"/>
          <ac:picMkLst>
            <pc:docMk/>
            <pc:sldMk cId="431812250" sldId="300"/>
            <ac:picMk id="31" creationId="{D43F48EA-A02D-209E-9FBE-0D6C373FA8C1}"/>
          </ac:picMkLst>
        </pc:picChg>
      </pc:sldChg>
      <pc:sldChg chg="modSp add mod">
        <pc:chgData name="Melissa Danforth" userId="98cccc03-4669-4b21-9349-0fea0cf14239" providerId="ADAL" clId="{27786C68-2EE2-4542-9EF7-C3D9F0536662}" dt="2022-08-05T18:40:42.870" v="2006" actId="20577"/>
        <pc:sldMkLst>
          <pc:docMk/>
          <pc:sldMk cId="2825590171" sldId="301"/>
        </pc:sldMkLst>
        <pc:spChg chg="mod">
          <ac:chgData name="Melissa Danforth" userId="98cccc03-4669-4b21-9349-0fea0cf14239" providerId="ADAL" clId="{27786C68-2EE2-4542-9EF7-C3D9F0536662}" dt="2022-08-05T18:40:42.870" v="2006" actId="20577"/>
          <ac:spMkLst>
            <pc:docMk/>
            <pc:sldMk cId="2825590171" sldId="301"/>
            <ac:spMk id="5" creationId="{B71DDA37-A70B-AA4C-8BF0-78DC5D13D9F4}"/>
          </ac:spMkLst>
        </pc:spChg>
      </pc:sldChg>
      <pc:sldChg chg="add">
        <pc:chgData name="Melissa Danforth" userId="98cccc03-4669-4b21-9349-0fea0cf14239" providerId="ADAL" clId="{27786C68-2EE2-4542-9EF7-C3D9F0536662}" dt="2022-08-05T18:52:11.080" v="2215" actId="2890"/>
        <pc:sldMkLst>
          <pc:docMk/>
          <pc:sldMk cId="1424921170" sldId="302"/>
        </pc:sldMkLst>
      </pc:sldChg>
      <pc:sldChg chg="modSp add mod ord">
        <pc:chgData name="Melissa Danforth" userId="98cccc03-4669-4b21-9349-0fea0cf14239" providerId="ADAL" clId="{27786C68-2EE2-4542-9EF7-C3D9F0536662}" dt="2022-08-06T00:23:35.192" v="4206" actId="20577"/>
        <pc:sldMkLst>
          <pc:docMk/>
          <pc:sldMk cId="3768905198" sldId="303"/>
        </pc:sldMkLst>
        <pc:spChg chg="mod">
          <ac:chgData name="Melissa Danforth" userId="98cccc03-4669-4b21-9349-0fea0cf14239" providerId="ADAL" clId="{27786C68-2EE2-4542-9EF7-C3D9F0536662}" dt="2022-08-06T00:16:57.761" v="3855" actId="20577"/>
          <ac:spMkLst>
            <pc:docMk/>
            <pc:sldMk cId="3768905198" sldId="303"/>
            <ac:spMk id="2" creationId="{AF9DF882-5A97-7344-8E7C-A59CCD95A321}"/>
          </ac:spMkLst>
        </pc:spChg>
        <pc:spChg chg="mod">
          <ac:chgData name="Melissa Danforth" userId="98cccc03-4669-4b21-9349-0fea0cf14239" providerId="ADAL" clId="{27786C68-2EE2-4542-9EF7-C3D9F0536662}" dt="2022-08-06T00:23:35.192" v="4206" actId="20577"/>
          <ac:spMkLst>
            <pc:docMk/>
            <pc:sldMk cId="3768905198" sldId="303"/>
            <ac:spMk id="3" creationId="{21E20168-4A41-7E45-AAD1-079D91BA85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4AE5-18F2-9A44-91B2-6FE897434C1D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B11D6-CB03-5346-914A-21D1F2E7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4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4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56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22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5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6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2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83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7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89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1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4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1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23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92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7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43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0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9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27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8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2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8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7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2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7A5B-E512-C446-B008-2452BB91C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3F4A5-B231-C147-94F1-B0F1074B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136B-19DF-1A49-97B3-5D815669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D5E8-BFFA-6742-B6A3-020371ED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9CAB-2FA5-384D-960D-71C3681E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750B-0336-C447-870B-A6915A0C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5AD38-3B7B-D747-9AA2-DB4660592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0F1D6-DDD8-B847-A6D5-AB7AB554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88AAD-8CFB-9647-8EF5-FCFC2B68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DEED-D8C5-8E47-94FC-64F552D1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ABCC2-368A-1D43-918F-4DB6FEE75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7659-B4E5-B346-942A-9B13CC1D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3AC-3E07-5142-BADC-DEAEDEF5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798E-7D4B-A947-8F49-1F8F487E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77A44-2575-284B-9113-38171470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F05D-0A72-EC48-B09E-C16B72A2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D768C-BDAA-C749-AC92-5DB25E40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BE98B-A0F2-E14A-AF82-8A5E81F9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5F10-522B-A24C-A1B2-75031190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B195-827C-3341-B8DD-2800B800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21CC-0E94-A741-AB7A-1D46BB4A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F076F-1A1A-5B49-9634-7EE060934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FB65-C4CC-244B-BA2E-9E990ECB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0926D-37CF-1B4B-8091-6A42BE79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AE94-F76D-BE48-B393-90627066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2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5197-6ABC-FD4E-8FF9-24CEAFCD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D5CEE-8FB2-D545-BD65-996DDFE56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D9C55-9788-3441-91EE-3BC96899B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BFFF6-CD51-4C41-9362-73D31F0E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C3CD-1081-CD4C-89BB-A711D402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5D71A-5BA0-5B48-B6C2-47D85CC5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6C3F-6165-C54D-8450-1007C823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D7D15-7DB3-1D43-85E5-8C6D5DAD8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0775-89BE-D34E-96AE-54A7ABCF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57B7F-0C58-2C45-BC5D-75D208747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C0CA2-89C2-674D-B72E-403DE1EBA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0953C-2B46-354B-8E52-38FA70C8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5FE65-CD71-7F4B-B664-6E39A45A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FCAA5-D2FD-1441-A8BD-19E90E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77FC-2D46-C24B-AE66-CE64639D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C6D07-FF0D-634F-A3FE-CEC4D060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A28AE-302B-DD4F-90A3-E9EC3B44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ACEEC-B5B6-E142-86C5-1E996A7B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D63E5-4E40-0F4B-8C4D-9CEC6D7D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F39B5-59F3-5F44-B994-273FCD07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2D9B4-DE01-AA41-998B-7D3CB42D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CED7-3879-5A4B-98A9-8CC097A0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2958-FC8F-154C-8390-1AAF260E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C16D-BE75-9D41-9573-06C96EDE2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6FB7E-CD4F-F34E-A59C-AC6B5FC1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B5C67-D22A-7145-B658-C45546D9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EBF94-8293-2F4B-88FE-F29A707E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4C1E-CFB7-4041-9069-81D1ADDB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EA6AF-8574-1C4F-94F0-437C79885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FD5D9-CF48-9449-9853-ADAA77112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1C1AE-7B66-574D-BBC5-4FF2F6FD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B9E48-89CA-744D-AC74-9CB534CC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20698-77AB-2E43-9042-FE77192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93F8C-8C89-DE47-AD44-998597E0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D2E30-AC83-E847-8786-912AF3F9B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313F5-89DB-EF41-8C03-BB7D48305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2863-74E6-9F43-8AE2-327BFEB58E2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1B953-F8EE-6B49-9BAA-986CBDF6A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BFA0-6062-C443-8F91-63065E75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base.csub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nnerconnect.csub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1867798"/>
            <a:ext cx="9144000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Oswald Medium" pitchFamily="2" charset="77"/>
              </a:rPr>
              <a:t>Documenting Advising Efforts in RunnerConnect &amp; OnBase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C8F2-B461-394D-AF52-F757BE3C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75" y="4767809"/>
            <a:ext cx="5753855" cy="1469068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Advising Summer Institute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Tuesday, August 9, 2022 at 10a.m.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Presenter: Dr. Melissa Danforth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4511603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837A0B-5D7B-8E40-B206-9A420A414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  <p:pic>
        <p:nvPicPr>
          <p:cNvPr id="7" name="Picture 6" descr="Logo that says California State University Bakersfield">
            <a:extLst>
              <a:ext uri="{FF2B5EF4-FFF2-40B4-BE49-F238E27FC236}">
                <a16:creationId xmlns:a16="http://schemas.microsoft.com/office/drawing/2014/main" id="{55F9C19D-A8B8-F84A-B65D-3E840CF07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13" y="5058926"/>
            <a:ext cx="4307685" cy="11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0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637197"/>
            <a:ext cx="9144000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Oswald Medium" pitchFamily="2" charset="77"/>
              </a:rPr>
              <a:t>Facilitating Advising with OnBase &amp; RunnerConnect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C8F2-B461-394D-AF52-F757BE3C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75" y="3998682"/>
            <a:ext cx="6252398" cy="2387599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OnBase: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Research tool for student records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RunnerConnect: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Appointment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Research, documentation, &amp; collaboration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3357918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 that says California State University Bakersfield">
            <a:extLst>
              <a:ext uri="{FF2B5EF4-FFF2-40B4-BE49-F238E27FC236}">
                <a16:creationId xmlns:a16="http://schemas.microsoft.com/office/drawing/2014/main" id="{61524A57-E3DB-5E78-B4D9-C5A3FDE54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13" y="5058926"/>
            <a:ext cx="4307685" cy="118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5DB7AA-B7ED-134B-CEBC-AA26162E1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6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602" y="738111"/>
            <a:ext cx="10784794" cy="1757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Before Advising Weeks: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RunnerConnect Appointment Setup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41" y="2809812"/>
            <a:ext cx="10123917" cy="310212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applicable, use Outlook calendar sync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up Availability with date and time restrictions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broad if using Outlook calendar sync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TIP: Remember to give yourself breaks and time before class!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Students can make appointments outside advising campaigns but (usually) not outside of your availability settings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applicable, set up appointment campaign (advanced)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3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E7EA90-77F4-F146-93E3-6923A507C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515" y="5647892"/>
            <a:ext cx="964537" cy="962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60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Outlook Calendar Integration for Appointments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327" y="3467713"/>
            <a:ext cx="3275215" cy="2102749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Features:</a:t>
            </a:r>
            <a:endParaRPr lang="en-US" sz="2000" b="1" u="sng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Outlook entries block out availability (“busy”)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Appointments sync to Outlook calendar</a:t>
            </a:r>
          </a:p>
        </p:txBody>
      </p:sp>
      <p:pic>
        <p:nvPicPr>
          <p:cNvPr id="9" name="Picture 8" descr="RunnerConnect graphical calendar showing Outlook calendar entries as &quot;busy&quot;, myCSUB course assignments, and any appointments scheduled through RunnerConnect.">
            <a:extLst>
              <a:ext uri="{FF2B5EF4-FFF2-40B4-BE49-F238E27FC236}">
                <a16:creationId xmlns:a16="http://schemas.microsoft.com/office/drawing/2014/main" id="{914BCB48-6760-1075-374B-E51653586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5" y="0"/>
            <a:ext cx="843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3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Availability</a:t>
            </a:r>
            <a:br>
              <a:rPr lang="en-US" sz="3600" dirty="0">
                <a:solidFill>
                  <a:srgbClr val="FFC72C"/>
                </a:solidFill>
                <a:latin typeface="Oswald Medium" pitchFamily="2" charset="77"/>
              </a:rPr>
            </a:br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Screen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357" y="3467713"/>
            <a:ext cx="3275215" cy="296726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Defines time blocks and services for self-service appointments and appointment campaigns</a:t>
            </a: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Tip: Set date range according to advising and registration weeks in academic calendar</a:t>
            </a:r>
          </a:p>
        </p:txBody>
      </p:sp>
      <p:pic>
        <p:nvPicPr>
          <p:cNvPr id="4" name="Picture 3" descr="Availability screen with date range, time range, advising center/location, services supported (Purpose), meeting link, and the ability to add new availability and edit existing availability.">
            <a:extLst>
              <a:ext uri="{FF2B5EF4-FFF2-40B4-BE49-F238E27FC236}">
                <a16:creationId xmlns:a16="http://schemas.microsoft.com/office/drawing/2014/main" id="{F7BB7B8E-E682-408F-D445-06F0D3FBE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87" y="0"/>
            <a:ext cx="8540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4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E7EA90-77F4-F146-93E3-6923A507C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515" y="5647892"/>
            <a:ext cx="964537" cy="962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60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Appointment</a:t>
            </a:r>
            <a:br>
              <a:rPr lang="en-US" sz="3600" dirty="0">
                <a:solidFill>
                  <a:srgbClr val="FFC72C"/>
                </a:solidFill>
                <a:latin typeface="Oswald Medium" pitchFamily="2" charset="77"/>
              </a:rPr>
            </a:br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Campaigns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327" y="3467713"/>
            <a:ext cx="3275215" cy="210274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 must be set up in RunnerConnect with Enrollment Management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Campaigns can be individual or for whole department</a:t>
            </a:r>
          </a:p>
        </p:txBody>
      </p:sp>
      <p:pic>
        <p:nvPicPr>
          <p:cNvPr id="8" name="Picture 7" descr="Appointment Campaign summary screen showing campaign details, metrics, and appointments.">
            <a:extLst>
              <a:ext uri="{FF2B5EF4-FFF2-40B4-BE49-F238E27FC236}">
                <a16:creationId xmlns:a16="http://schemas.microsoft.com/office/drawing/2014/main" id="{CD63ACB7-D782-505C-C588-ACFA644A7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" y="0"/>
            <a:ext cx="8340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2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223" y="738111"/>
            <a:ext cx="10055551" cy="1757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Before/During Advising Weeks: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Monitor Appointments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41" y="2809812"/>
            <a:ext cx="10123917" cy="310212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RunnerConnect appointments on a regular basis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“lost” students, redirect to appropriate location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causes: Changed major but still has you as advisor; Incoming student schedules with faculty instead of staff advisor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rescheduling, email/phone is usually more efficient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email/phone to select new time with student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 the appointment in RunnerConnect for new time</a:t>
            </a:r>
          </a:p>
        </p:txBody>
      </p:sp>
    </p:spTree>
    <p:extLst>
      <p:ext uri="{BB962C8B-B14F-4D97-AF65-F5344CB8AC3E}">
        <p14:creationId xmlns:p14="http://schemas.microsoft.com/office/powerpoint/2010/main" val="170987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E7EA90-77F4-F146-93E3-6923A507C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515" y="5647892"/>
            <a:ext cx="964537" cy="962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60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Appointments</a:t>
            </a:r>
            <a:br>
              <a:rPr lang="en-US" sz="3600" dirty="0">
                <a:solidFill>
                  <a:srgbClr val="FFC72C"/>
                </a:solidFill>
                <a:latin typeface="Oswald Medium" pitchFamily="2" charset="77"/>
              </a:rPr>
            </a:br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327" y="3467713"/>
            <a:ext cx="3275215" cy="2102749"/>
          </a:xfrm>
        </p:spPr>
        <p:txBody>
          <a:bodyPr>
            <a:normAutofit fontScale="92500" lnSpcReduction="10000"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Features: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Upcoming appointments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 appointments</a:t>
            </a: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Tip: Reports can be edited from Recent list</a:t>
            </a:r>
          </a:p>
        </p:txBody>
      </p:sp>
      <p:pic>
        <p:nvPicPr>
          <p:cNvPr id="9" name="Picture 8" descr="Appointment tab with list of upcoming appointments and recent appointments">
            <a:extLst>
              <a:ext uri="{FF2B5EF4-FFF2-40B4-BE49-F238E27FC236}">
                <a16:creationId xmlns:a16="http://schemas.microsoft.com/office/drawing/2014/main" id="{7C507344-B102-E655-C50C-9C3E69005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" y="0"/>
            <a:ext cx="8432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9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8111"/>
            <a:ext cx="9144000" cy="1757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Before Appointment: 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Research Student Record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41" y="2809812"/>
            <a:ext cx="10123917" cy="310212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previous advising notes from you and others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at grades/progress on myCSUB and RunnerConnect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list of holds on myCSUB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midterm progress reports for any issues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other RunnerConnect info (metrics, tutoring, etc.)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applicable, use OnBase to look up student record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54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E7EA90-77F4-F146-93E3-6923A507C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515" y="5647892"/>
            <a:ext cx="964537" cy="962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8327" y="1287537"/>
            <a:ext cx="357294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RunnerConnect Student Detail Screen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93" y="3465833"/>
            <a:ext cx="3275215" cy="2102749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Items of Interest: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 advising notes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Midterm progress reports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Tutoring check-ins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 metrics</a:t>
            </a:r>
          </a:p>
        </p:txBody>
      </p:sp>
      <p:pic>
        <p:nvPicPr>
          <p:cNvPr id="6" name="Picture 5" descr="RunnerConnect student screen with tabs for Overview, Success Progress, History, Courses, and a pull-down menu with more options.">
            <a:extLst>
              <a:ext uri="{FF2B5EF4-FFF2-40B4-BE49-F238E27FC236}">
                <a16:creationId xmlns:a16="http://schemas.microsoft.com/office/drawing/2014/main" id="{E601DAF8-567E-AAC4-ACFB-EB6B3669A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6" y="0"/>
            <a:ext cx="8595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2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3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Student History Tab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357" y="3467713"/>
            <a:ext cx="3275215" cy="296726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Lists all reports, check-ins, alerts, to-dos, etc.</a:t>
            </a: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Filters can be used to look at items of interest</a:t>
            </a: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Hint: Start here and then look at other tabs</a:t>
            </a:r>
          </a:p>
        </p:txBody>
      </p:sp>
      <p:pic>
        <p:nvPicPr>
          <p:cNvPr id="10" name="Picture 9" descr="History tab showing to-dos and reports/alerts. Reports/alerts can be filtered by type.">
            <a:extLst>
              <a:ext uri="{FF2B5EF4-FFF2-40B4-BE49-F238E27FC236}">
                <a16:creationId xmlns:a16="http://schemas.microsoft.com/office/drawing/2014/main" id="{335B9875-783A-1B10-B95D-2BC934128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526" y="0"/>
            <a:ext cx="8339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6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4838"/>
            <a:ext cx="9144000" cy="1209595"/>
          </a:xfrm>
        </p:spPr>
        <p:txBody>
          <a:bodyPr/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Focus of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20168-4A41-7E45-AAD1-079D91BA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374" y="352924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use of RunnerConnect and OnBase for faculty advising and collaboration with faculty and staff advisors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 focused on best practices, rather than a training session</a:t>
            </a:r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8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E7EA90-77F4-F146-93E3-6923A507C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515" y="5647892"/>
            <a:ext cx="964537" cy="962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60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OnBase Custom Searches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327" y="3467713"/>
            <a:ext cx="3275215" cy="210274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menu icon to navigate to Custom Queries to pull all documents for a given student ID number</a:t>
            </a:r>
          </a:p>
        </p:txBody>
      </p:sp>
      <p:pic>
        <p:nvPicPr>
          <p:cNvPr id="29" name="Picture 28" descr="OnBase home screen contains a list of document types, search types, and search results (currently &quot;Nothing to display&quot;)">
            <a:extLst>
              <a:ext uri="{FF2B5EF4-FFF2-40B4-BE49-F238E27FC236}">
                <a16:creationId xmlns:a16="http://schemas.microsoft.com/office/drawing/2014/main" id="{8406E5C8-A307-3920-0B63-C001E204F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" y="0"/>
            <a:ext cx="8433881" cy="6858000"/>
          </a:xfrm>
          <a:prstGeom prst="rect">
            <a:avLst/>
          </a:prstGeom>
        </p:spPr>
      </p:pic>
      <p:pic>
        <p:nvPicPr>
          <p:cNvPr id="31" name="Picture 30" descr="OnBase menu item contains: Document Retrieval, Custom Queries, Import Document, Batch Indexing, Documents Checked Out, Open Workflow, Open Folders, Locked Objects, and Galley.">
            <a:extLst>
              <a:ext uri="{FF2B5EF4-FFF2-40B4-BE49-F238E27FC236}">
                <a16:creationId xmlns:a16="http://schemas.microsoft.com/office/drawing/2014/main" id="{D43F48EA-A02D-209E-9FBE-0D6C373FA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0" y="0"/>
            <a:ext cx="8477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3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OnBase Student Record Search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357" y="3467713"/>
            <a:ext cx="3275215" cy="279635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Finds transcripts, test scores, and other relevant records for advising</a:t>
            </a: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Hint: Right click to get option to open document in new window</a:t>
            </a:r>
          </a:p>
        </p:txBody>
      </p:sp>
      <p:pic>
        <p:nvPicPr>
          <p:cNvPr id="9" name="Picture 8" descr="Student document results screen contains date, short description, last name, first name, and major. Right click menu is also active with &quot;Open in New Window&quot; selected.">
            <a:extLst>
              <a:ext uri="{FF2B5EF4-FFF2-40B4-BE49-F238E27FC236}">
                <a16:creationId xmlns:a16="http://schemas.microsoft.com/office/drawing/2014/main" id="{C9EA4187-7739-5244-A618-39F59D6F9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06" y="0"/>
            <a:ext cx="8435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0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3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OnBase Student Records: </a:t>
            </a:r>
            <a:br>
              <a:rPr lang="en-US" sz="3600" dirty="0">
                <a:solidFill>
                  <a:srgbClr val="FFC72C"/>
                </a:solidFill>
                <a:latin typeface="Oswald Medium" pitchFamily="2" charset="77"/>
              </a:rPr>
            </a:br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Post-bac Example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357" y="3467713"/>
            <a:ext cx="3275215" cy="279635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PBAC students won’t have transcripts or test scores in myCSUB from work completed before entering CSUB</a:t>
            </a: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OnBase is critical to see those records in order to determine remaining coursework for program</a:t>
            </a:r>
          </a:p>
        </p:txBody>
      </p:sp>
      <p:pic>
        <p:nvPicPr>
          <p:cNvPr id="7" name="Picture 6" descr="Student record result screen for a PBAC student">
            <a:extLst>
              <a:ext uri="{FF2B5EF4-FFF2-40B4-BE49-F238E27FC236}">
                <a16:creationId xmlns:a16="http://schemas.microsoft.com/office/drawing/2014/main" id="{FBC901CC-591A-E827-28CB-A90911A9A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627" y="0"/>
            <a:ext cx="8461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5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8111"/>
            <a:ext cx="9144000" cy="1757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Before Appointment: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Reach Out to Staff/Faculty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41" y="2809812"/>
            <a:ext cx="10123917" cy="3102123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research has left you with questions, reach out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Student is marked as at-risk to fail a course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instructor what they’d like you to reinforce during advising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Transfer intake advising report but no advising checklist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staff advisor if they have a checklist with transfer credits noted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Advantages: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Avoids duplication of effort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Creates a united advising front between staff and faculty advisors</a:t>
            </a:r>
          </a:p>
        </p:txBody>
      </p:sp>
    </p:spTree>
    <p:extLst>
      <p:ext uri="{BB962C8B-B14F-4D97-AF65-F5344CB8AC3E}">
        <p14:creationId xmlns:p14="http://schemas.microsoft.com/office/powerpoint/2010/main" val="3184050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8111"/>
            <a:ext cx="9144000" cy="1757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During Appointment: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Use Tools to Facilitate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41" y="2809812"/>
            <a:ext cx="10123917" cy="310212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Scheduled appointments: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tools if more research is needed during session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Student asks about transfer credit that isn’t showing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Walk-in appointments: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Quickly review research items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Select “Report on Appointment” at start and close at end to automatically record time. You can edit later for more details.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05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8111"/>
            <a:ext cx="9144000" cy="1757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After Appointment: 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Complete Appointment Report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41" y="2809812"/>
            <a:ext cx="10123917" cy="310212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summary of session that will help you, other faculty advisors, and staff advisors with continuity of care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should be factual and respect privacy of session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Tip: Focus on recommended courses, advising checklists, ed plans, tutoring referrals, research needed by staff advisors, forms discussed, and similar academic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Hint: Block out time in Availability for completing reports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8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3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Appointment Report Screen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357" y="3467713"/>
            <a:ext cx="3275215" cy="296726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can be created for appointments or walk-ins</a:t>
            </a: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appointment is part of a campaign, some details will be prepopulated from the campaign details</a:t>
            </a:r>
          </a:p>
        </p:txBody>
      </p:sp>
      <p:pic>
        <p:nvPicPr>
          <p:cNvPr id="14" name="Picture 13" descr="Appointment report screen to capture information about advising session. Contains scheduling details, advising prompts, textbox for notes, and attachments for documents.">
            <a:extLst>
              <a:ext uri="{FF2B5EF4-FFF2-40B4-BE49-F238E27FC236}">
                <a16:creationId xmlns:a16="http://schemas.microsoft.com/office/drawing/2014/main" id="{E42AAA25-A475-4219-C042-EE4CB857C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463" y="0"/>
            <a:ext cx="8357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1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637197"/>
            <a:ext cx="9144000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Oswald Medium" pitchFamily="2" charset="77"/>
              </a:rPr>
              <a:t>Other Collaboration and </a:t>
            </a:r>
            <a:r>
              <a:rPr lang="en-US">
                <a:solidFill>
                  <a:schemeClr val="bg1"/>
                </a:solidFill>
                <a:latin typeface="Oswald Medium" pitchFamily="2" charset="77"/>
              </a:rPr>
              <a:t>Communication Features</a:t>
            </a:r>
            <a:endParaRPr lang="en-US" dirty="0">
              <a:solidFill>
                <a:schemeClr val="bg1"/>
              </a:solidFill>
              <a:latin typeface="Oswald Medium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C8F2-B461-394D-AF52-F757BE3C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75" y="3998682"/>
            <a:ext cx="6252398" cy="2387599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Use RunnerConnect in addition to traditional collaboration and communication tools (phone calls, emails, etc.)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3357918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 that says California State University Bakersfield">
            <a:extLst>
              <a:ext uri="{FF2B5EF4-FFF2-40B4-BE49-F238E27FC236}">
                <a16:creationId xmlns:a16="http://schemas.microsoft.com/office/drawing/2014/main" id="{024BCAC3-AE37-ED35-0316-C9A799061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13" y="5058926"/>
            <a:ext cx="4307685" cy="118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73169A-95EA-65A5-2AF0-AC1C6817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08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8111"/>
            <a:ext cx="9144000" cy="1757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Any Time: 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RunnerConnect Messaging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41" y="2809812"/>
            <a:ext cx="10123917" cy="310212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RunnerConnect provides messaging platform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Sends message via email and/or text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via Conversations menu icon or via Student page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can use this to message you as well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default, messages will send to your CSUB email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reply by email or via RunnerConnect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54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8111"/>
            <a:ext cx="9144000" cy="1757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After Appointment: 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Staff Advising Referrals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41" y="2809812"/>
            <a:ext cx="10123917" cy="310212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school advising centers allow faculty advisors to refer students to staff advisors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with your school advising center to see what they support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referral areas in NSME: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possible transfer credit for GE or in other departments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Clarify if test scores give course/GE credit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 student with filling out paperwork (petitions, forms, etc.)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2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1" y="1498692"/>
            <a:ext cx="9144000" cy="1757270"/>
          </a:xfrm>
        </p:spPr>
        <p:txBody>
          <a:bodyPr/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Learning Objectives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413" y="3623389"/>
            <a:ext cx="9705174" cy="1655762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major features of each platform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platforms to facilitate &amp; document advising efforts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platforms to collaborate with faculty and staff advisors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4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8111"/>
            <a:ext cx="9144000" cy="1757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After Appointment: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Communication and Follow-up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041" y="2809812"/>
            <a:ext cx="10123917" cy="310212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referral is made, check RunnerConnect for status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an issue noted in your advising report is resolved, make sure resolution is documented in RunnerConnect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If a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subwaiver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accidentally lost, notes on who approved it and when can help it to be recreated &amp; resubmitted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may also be useful for specialty accreditation</a:t>
            </a:r>
          </a:p>
        </p:txBody>
      </p:sp>
    </p:spTree>
    <p:extLst>
      <p:ext uri="{BB962C8B-B14F-4D97-AF65-F5344CB8AC3E}">
        <p14:creationId xmlns:p14="http://schemas.microsoft.com/office/powerpoint/2010/main" val="4110147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4838"/>
            <a:ext cx="9144000" cy="1209595"/>
          </a:xfrm>
        </p:spPr>
        <p:txBody>
          <a:bodyPr/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Session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20168-4A41-7E45-AAD1-079D91BA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373" y="3520531"/>
            <a:ext cx="9713254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 intended to facilitate faculty advising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OnBase: Research tool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RunnerConnect: Research, documentation, and collaboration tool</a:t>
            </a:r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05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186779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  <a:latin typeface="Oswald Medium" pitchFamily="2" charset="77"/>
              </a:rPr>
              <a:t>Thank You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4658748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0BE431-A4C0-6742-A25F-24DC2046A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  <p:pic>
        <p:nvPicPr>
          <p:cNvPr id="8" name="Picture 7" descr="Logo that says California State University Bakersfield">
            <a:extLst>
              <a:ext uri="{FF2B5EF4-FFF2-40B4-BE49-F238E27FC236}">
                <a16:creationId xmlns:a16="http://schemas.microsoft.com/office/drawing/2014/main" id="{16507CC5-59F1-5E4C-986A-B693E33B8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48" y="5166671"/>
            <a:ext cx="4096952" cy="11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1" y="1498692"/>
            <a:ext cx="9144000" cy="1757270"/>
          </a:xfrm>
        </p:spPr>
        <p:txBody>
          <a:bodyPr/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Feature Overview: OnBase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Transcripts – including those not on myCSUB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 test scores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Advising checklists – depends on school &amp; student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9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637197"/>
            <a:ext cx="9144000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Oswald Medium" pitchFamily="2" charset="77"/>
              </a:rPr>
              <a:t>Accessing OnBase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C8F2-B461-394D-AF52-F757BE3C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75" y="3998682"/>
            <a:ext cx="5884929" cy="2387599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Link: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https://onbase.csub.edu/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Must be on campus or campus VPN to log in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Access form required to use OnBase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Desktop app also available – contact ITS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3357918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 that says California State University Bakersfield">
            <a:extLst>
              <a:ext uri="{FF2B5EF4-FFF2-40B4-BE49-F238E27FC236}">
                <a16:creationId xmlns:a16="http://schemas.microsoft.com/office/drawing/2014/main" id="{C64EF7E8-84D5-4860-859B-6B1B956AD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13" y="5058926"/>
            <a:ext cx="4307685" cy="118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7F615B-D110-39C8-5CAB-4149F14D0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1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E7EA90-77F4-F146-93E3-6923A507C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515" y="5647892"/>
            <a:ext cx="964537" cy="962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60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OnBase Home Screen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327" y="3467713"/>
            <a:ext cx="3275215" cy="210274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extensive list of document searches</a:t>
            </a:r>
          </a:p>
          <a:p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Exact list depends on your access level (chairs will typically see more)</a:t>
            </a:r>
          </a:p>
        </p:txBody>
      </p:sp>
      <p:pic>
        <p:nvPicPr>
          <p:cNvPr id="29" name="Picture 28" descr="OnBase home screen contains a list of document types, search types, and search results (currently &quot;Nothing to display&quot;)">
            <a:extLst>
              <a:ext uri="{FF2B5EF4-FFF2-40B4-BE49-F238E27FC236}">
                <a16:creationId xmlns:a16="http://schemas.microsoft.com/office/drawing/2014/main" id="{8406E5C8-A307-3920-0B63-C001E204F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" y="0"/>
            <a:ext cx="8433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9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978" y="1498692"/>
            <a:ext cx="10272044" cy="1757270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rgbClr val="0034A9"/>
                </a:solidFill>
                <a:latin typeface="Oswald Medium" pitchFamily="2" charset="77"/>
              </a:rPr>
              <a:t>Feature Overview: RunnerConnect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Self-serve appointment scheduling &amp; campaigns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Advising notes &amp; course progress reports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Analytics &amp; tracking – e.g., utilization of tutoring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6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637197"/>
            <a:ext cx="9144000" cy="2387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Oswald Medium" pitchFamily="2" charset="77"/>
              </a:rPr>
              <a:t>Accessing RunnerConnect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C8F2-B461-394D-AF52-F757BE3C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75" y="3998682"/>
            <a:ext cx="6363493" cy="2291021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Link: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https://runnerconnect.csub.edu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Can be accessed from on-campus or off-campus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Requires access form for full advisor functionality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3357918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 that says California State University Bakersfield">
            <a:extLst>
              <a:ext uri="{FF2B5EF4-FFF2-40B4-BE49-F238E27FC236}">
                <a16:creationId xmlns:a16="http://schemas.microsoft.com/office/drawing/2014/main" id="{540CB634-F5B1-58AD-FD59-296D785DE4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13" y="5058926"/>
            <a:ext cx="4307685" cy="118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32E817-ACB3-5E2A-233A-ED5ADB676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000061"/>
            </a:gs>
            <a:gs pos="63000">
              <a:srgbClr val="0034A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E7EA90-77F4-F146-93E3-6923A507C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515" y="5647892"/>
            <a:ext cx="964537" cy="962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B22BF-2866-F242-8F2A-4187E6F4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601" y="1287537"/>
            <a:ext cx="3682669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72C"/>
                </a:solidFill>
                <a:latin typeface="Oswald Medium" pitchFamily="2" charset="77"/>
              </a:rPr>
              <a:t>RunnerConnect Advisor Home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1DDA37-A70B-AA4C-8BF0-78DC5D13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327" y="3467713"/>
            <a:ext cx="3275215" cy="2102749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Features: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Advisee List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Appointments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Availability</a:t>
            </a:r>
          </a:p>
        </p:txBody>
      </p:sp>
      <p:pic>
        <p:nvPicPr>
          <p:cNvPr id="25" name="Picture 24" descr="RunnerConnect screenshot showing Students, Appointments, My Availability, Appointment Queues, and Appointment Requests tabs">
            <a:extLst>
              <a:ext uri="{FF2B5EF4-FFF2-40B4-BE49-F238E27FC236}">
                <a16:creationId xmlns:a16="http://schemas.microsoft.com/office/drawing/2014/main" id="{6B9DEB1E-E649-50C5-1CA3-0E688B541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5" y="0"/>
            <a:ext cx="8506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0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1198</Words>
  <Application>Microsoft Office PowerPoint</Application>
  <PresentationFormat>Widescreen</PresentationFormat>
  <Paragraphs>190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Open Sans</vt:lpstr>
      <vt:lpstr>Oswald Medium</vt:lpstr>
      <vt:lpstr>Oswald SemiBold</vt:lpstr>
      <vt:lpstr>Office Theme</vt:lpstr>
      <vt:lpstr>Documenting Advising Efforts in RunnerConnect &amp; OnBase</vt:lpstr>
      <vt:lpstr>Focus of Session</vt:lpstr>
      <vt:lpstr>Learning Objectives </vt:lpstr>
      <vt:lpstr>Feature Overview: OnBase </vt:lpstr>
      <vt:lpstr>Accessing OnBase</vt:lpstr>
      <vt:lpstr>OnBase Home Screen</vt:lpstr>
      <vt:lpstr>Feature Overview: RunnerConnect </vt:lpstr>
      <vt:lpstr>Accessing RunnerConnect</vt:lpstr>
      <vt:lpstr>RunnerConnect Advisor Home</vt:lpstr>
      <vt:lpstr>Facilitating Advising with OnBase &amp; RunnerConnect</vt:lpstr>
      <vt:lpstr>Before Advising Weeks: RunnerConnect Appointment Setup</vt:lpstr>
      <vt:lpstr>Outlook Calendar Integration for Appointments</vt:lpstr>
      <vt:lpstr>Availability Screen</vt:lpstr>
      <vt:lpstr>Appointment Campaigns</vt:lpstr>
      <vt:lpstr>Before/During Advising Weeks: Monitor Appointments</vt:lpstr>
      <vt:lpstr>Appointments Overview</vt:lpstr>
      <vt:lpstr>Before Appointment:  Research Student Record</vt:lpstr>
      <vt:lpstr>RunnerConnect Student Detail Screen</vt:lpstr>
      <vt:lpstr>Student History Tab</vt:lpstr>
      <vt:lpstr>OnBase Custom Searches</vt:lpstr>
      <vt:lpstr>OnBase Student Record Search</vt:lpstr>
      <vt:lpstr>OnBase Student Records:  Post-bac Example</vt:lpstr>
      <vt:lpstr>Before Appointment: Reach Out to Staff/Faculty</vt:lpstr>
      <vt:lpstr>During Appointment: Use Tools to Facilitate</vt:lpstr>
      <vt:lpstr>After Appointment:  Complete Appointment Report</vt:lpstr>
      <vt:lpstr>Appointment Report Screen</vt:lpstr>
      <vt:lpstr>Other Collaboration and Communication Features</vt:lpstr>
      <vt:lpstr>Any Time:  RunnerConnect Messaging</vt:lpstr>
      <vt:lpstr>After Appointment:  Staff Advising Referrals</vt:lpstr>
      <vt:lpstr>After Appointment: Communication and Follow-up</vt:lpstr>
      <vt:lpstr>Session 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Maylanie Winton</dc:creator>
  <cp:lastModifiedBy>Melissa Danforth</cp:lastModifiedBy>
  <cp:revision>16</cp:revision>
  <dcterms:created xsi:type="dcterms:W3CDTF">2021-06-22T19:19:58Z</dcterms:created>
  <dcterms:modified xsi:type="dcterms:W3CDTF">2022-08-06T00:26:26Z</dcterms:modified>
</cp:coreProperties>
</file>