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5" r:id="rId5"/>
    <p:sldId id="31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8/22/2022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csub.app.box.com/file/9957101075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070" y="1623412"/>
            <a:ext cx="3883388" cy="2287229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latin typeface="Arial Black" panose="020B0A04020102020204" pitchFamily="34" charset="0"/>
              </a:rPr>
              <a:t>Anne Duran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en-US" sz="1800" dirty="0">
                <a:latin typeface="Arial Black" panose="020B0A04020102020204" pitchFamily="34" charset="0"/>
              </a:rPr>
              <a:t>Balancing Quality and Quantity in Programs with Many Majors</a:t>
            </a:r>
            <a:endParaRPr lang="en-US" sz="1800" dirty="0">
              <a:solidFill>
                <a:srgbClr val="FC05C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606D-E560-4820-9C3E-3B881D30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Recorded Session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2800B-AC3A-F448-31B8-3A001F055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This presentation did not have a PPT Presentation</a:t>
            </a:r>
          </a:p>
          <a:p>
            <a:r>
              <a:rPr lang="en-US" dirty="0">
                <a:latin typeface="Arial Black" panose="020B0A04020102020204" pitchFamily="34" charset="0"/>
              </a:rPr>
              <a:t>Please use this link and begin the recording at 1:52:13: </a:t>
            </a:r>
            <a:r>
              <a:rPr lang="en-US" dirty="0">
                <a:latin typeface="Arial Black" panose="020B0A04020102020204" pitchFamily="34" charset="0"/>
                <a:hlinkClick r:id="rId4"/>
              </a:rPr>
              <a:t>https://csub.app.box.com/file/995710107567</a:t>
            </a:r>
            <a:r>
              <a:rPr lang="en-US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443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{50FDC49C-144D-4E79-8F9C-05ACAD06CA56}tf00934815_win32</Template>
  <TotalTime>20</TotalTime>
  <Words>45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 Black</vt:lpstr>
      <vt:lpstr>Goudy Old Style</vt:lpstr>
      <vt:lpstr>Wingdings 2</vt:lpstr>
      <vt:lpstr>SlateVTI</vt:lpstr>
      <vt:lpstr>Anne Duran</vt:lpstr>
      <vt:lpstr>Recorded Session </vt:lpstr>
    </vt:vector>
  </TitlesOfParts>
  <Company>California State University Bakersfield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Duran</dc:title>
  <dc:creator>Adrianne Silva</dc:creator>
  <cp:lastModifiedBy>Adrianne Silva</cp:lastModifiedBy>
  <cp:revision>1</cp:revision>
  <dcterms:created xsi:type="dcterms:W3CDTF">2022-08-22T19:02:46Z</dcterms:created>
  <dcterms:modified xsi:type="dcterms:W3CDTF">2022-08-22T19:22:48Z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