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257" r:id="rId2"/>
    <p:sldId id="268" r:id="rId3"/>
    <p:sldId id="317" r:id="rId4"/>
    <p:sldId id="318" r:id="rId5"/>
    <p:sldId id="319" r:id="rId6"/>
    <p:sldId id="320" r:id="rId7"/>
    <p:sldId id="321" r:id="rId8"/>
    <p:sldId id="322" r:id="rId9"/>
    <p:sldId id="276" r:id="rId10"/>
    <p:sldId id="331" r:id="rId11"/>
    <p:sldId id="332" r:id="rId12"/>
    <p:sldId id="333" r:id="rId13"/>
    <p:sldId id="334" r:id="rId14"/>
    <p:sldId id="258" r:id="rId15"/>
    <p:sldId id="259" r:id="rId16"/>
    <p:sldId id="262" r:id="rId17"/>
    <p:sldId id="260" r:id="rId18"/>
    <p:sldId id="316" r:id="rId19"/>
    <p:sldId id="336" r:id="rId20"/>
  </p:sldIdLst>
  <p:sldSz cx="9144000" cy="6858000" type="screen4x3"/>
  <p:notesSz cx="6858000" cy="9077325"/>
  <p:defaultTextStyle>
    <a:defPPr>
      <a:defRPr lang="en-US"/>
    </a:defPPr>
    <a:lvl1pPr algn="l" rtl="0" fontAlgn="base">
      <a:spcBef>
        <a:spcPct val="0"/>
      </a:spcBef>
      <a:spcAft>
        <a:spcPct val="0"/>
      </a:spcAft>
      <a:defRPr sz="2400" b="1" kern="1200">
        <a:solidFill>
          <a:schemeClr val="tx1"/>
        </a:solidFill>
        <a:latin typeface="Tahoma" pitchFamily="34" charset="0"/>
        <a:ea typeface="+mn-ea"/>
        <a:cs typeface="+mn-cs"/>
      </a:defRPr>
    </a:lvl1pPr>
    <a:lvl2pPr marL="457200" algn="l" rtl="0" fontAlgn="base">
      <a:spcBef>
        <a:spcPct val="0"/>
      </a:spcBef>
      <a:spcAft>
        <a:spcPct val="0"/>
      </a:spcAft>
      <a:defRPr sz="2400" b="1" kern="1200">
        <a:solidFill>
          <a:schemeClr val="tx1"/>
        </a:solidFill>
        <a:latin typeface="Tahoma" pitchFamily="34" charset="0"/>
        <a:ea typeface="+mn-ea"/>
        <a:cs typeface="+mn-cs"/>
      </a:defRPr>
    </a:lvl2pPr>
    <a:lvl3pPr marL="914400" algn="l" rtl="0" fontAlgn="base">
      <a:spcBef>
        <a:spcPct val="0"/>
      </a:spcBef>
      <a:spcAft>
        <a:spcPct val="0"/>
      </a:spcAft>
      <a:defRPr sz="2400" b="1" kern="1200">
        <a:solidFill>
          <a:schemeClr val="tx1"/>
        </a:solidFill>
        <a:latin typeface="Tahoma" pitchFamily="34" charset="0"/>
        <a:ea typeface="+mn-ea"/>
        <a:cs typeface="+mn-cs"/>
      </a:defRPr>
    </a:lvl3pPr>
    <a:lvl4pPr marL="1371600" algn="l" rtl="0" fontAlgn="base">
      <a:spcBef>
        <a:spcPct val="0"/>
      </a:spcBef>
      <a:spcAft>
        <a:spcPct val="0"/>
      </a:spcAft>
      <a:defRPr sz="2400" b="1" kern="1200">
        <a:solidFill>
          <a:schemeClr val="tx1"/>
        </a:solidFill>
        <a:latin typeface="Tahoma" pitchFamily="34" charset="0"/>
        <a:ea typeface="+mn-ea"/>
        <a:cs typeface="+mn-cs"/>
      </a:defRPr>
    </a:lvl4pPr>
    <a:lvl5pPr marL="1828800" algn="l" rtl="0" fontAlgn="base">
      <a:spcBef>
        <a:spcPct val="0"/>
      </a:spcBef>
      <a:spcAft>
        <a:spcPct val="0"/>
      </a:spcAft>
      <a:defRPr sz="2400" b="1" kern="1200">
        <a:solidFill>
          <a:schemeClr val="tx1"/>
        </a:solidFill>
        <a:latin typeface="Tahoma" pitchFamily="34" charset="0"/>
        <a:ea typeface="+mn-ea"/>
        <a:cs typeface="+mn-cs"/>
      </a:defRPr>
    </a:lvl5pPr>
    <a:lvl6pPr marL="2286000" algn="l" defTabSz="914400" rtl="0" eaLnBrk="1" latinLnBrk="0" hangingPunct="1">
      <a:defRPr sz="2400" b="1" kern="1200">
        <a:solidFill>
          <a:schemeClr val="tx1"/>
        </a:solidFill>
        <a:latin typeface="Tahoma" pitchFamily="34" charset="0"/>
        <a:ea typeface="+mn-ea"/>
        <a:cs typeface="+mn-cs"/>
      </a:defRPr>
    </a:lvl6pPr>
    <a:lvl7pPr marL="2743200" algn="l" defTabSz="914400" rtl="0" eaLnBrk="1" latinLnBrk="0" hangingPunct="1">
      <a:defRPr sz="2400" b="1" kern="1200">
        <a:solidFill>
          <a:schemeClr val="tx1"/>
        </a:solidFill>
        <a:latin typeface="Tahoma" pitchFamily="34" charset="0"/>
        <a:ea typeface="+mn-ea"/>
        <a:cs typeface="+mn-cs"/>
      </a:defRPr>
    </a:lvl7pPr>
    <a:lvl8pPr marL="3200400" algn="l" defTabSz="914400" rtl="0" eaLnBrk="1" latinLnBrk="0" hangingPunct="1">
      <a:defRPr sz="2400" b="1" kern="1200">
        <a:solidFill>
          <a:schemeClr val="tx1"/>
        </a:solidFill>
        <a:latin typeface="Tahoma" pitchFamily="34" charset="0"/>
        <a:ea typeface="+mn-ea"/>
        <a:cs typeface="+mn-cs"/>
      </a:defRPr>
    </a:lvl8pPr>
    <a:lvl9pPr marL="3657600" algn="l" defTabSz="914400" rtl="0" eaLnBrk="1" latinLnBrk="0" hangingPunct="1">
      <a:defRPr sz="2400" b="1"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8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autoAdjust="0"/>
  </p:normalViewPr>
  <p:slideViewPr>
    <p:cSldViewPr>
      <p:cViewPr varScale="1">
        <p:scale>
          <a:sx n="102" d="100"/>
          <a:sy n="102" d="100"/>
        </p:scale>
        <p:origin x="86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24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17411"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endParaRPr lang="en-US"/>
          </a:p>
        </p:txBody>
      </p:sp>
      <p:sp>
        <p:nvSpPr>
          <p:cNvPr id="17412" name="Rectangle 4"/>
          <p:cNvSpPr>
            <a:spLocks noGrp="1" noChangeArrowheads="1"/>
          </p:cNvSpPr>
          <p:nvPr>
            <p:ph type="ftr" sz="quarter" idx="2"/>
          </p:nvPr>
        </p:nvSpPr>
        <p:spPr bwMode="auto">
          <a:xfrm>
            <a:off x="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17413" name="Rectangle 5"/>
          <p:cNvSpPr>
            <a:spLocks noGrp="1" noChangeArrowheads="1"/>
          </p:cNvSpPr>
          <p:nvPr>
            <p:ph type="sldNum" sz="quarter" idx="3"/>
          </p:nvPr>
        </p:nvSpPr>
        <p:spPr bwMode="auto">
          <a:xfrm>
            <a:off x="388620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111D27CE-D570-4194-9370-79EBDDAEBB40}" type="slidenum">
              <a:rPr lang="en-US"/>
              <a:pPr>
                <a:defRPr/>
              </a:pPr>
              <a:t>‹#›</a:t>
            </a:fld>
            <a:endParaRPr lang="en-US"/>
          </a:p>
        </p:txBody>
      </p:sp>
    </p:spTree>
    <p:extLst>
      <p:ext uri="{BB962C8B-B14F-4D97-AF65-F5344CB8AC3E}">
        <p14:creationId xmlns:p14="http://schemas.microsoft.com/office/powerpoint/2010/main" val="3990071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Times New Roman" pitchFamily="18" charset="0"/>
              </a:defRPr>
            </a:lvl1pPr>
          </a:lstStyle>
          <a:p>
            <a:pPr>
              <a:defRPr/>
            </a:pPr>
            <a:endParaRPr lang="en-US"/>
          </a:p>
        </p:txBody>
      </p:sp>
      <p:sp>
        <p:nvSpPr>
          <p:cNvPr id="4099"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60463" y="681038"/>
            <a:ext cx="4538662" cy="34036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14400" y="4311650"/>
            <a:ext cx="5029200" cy="408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Times New Roman" pitchFamily="18" charset="0"/>
              </a:defRPr>
            </a:lvl1pPr>
          </a:lstStyle>
          <a:p>
            <a:pPr>
              <a:defRPr/>
            </a:pPr>
            <a:endParaRPr lang="en-US"/>
          </a:p>
        </p:txBody>
      </p:sp>
      <p:sp>
        <p:nvSpPr>
          <p:cNvPr id="4103" name="Rectangle 7"/>
          <p:cNvSpPr>
            <a:spLocks noGrp="1" noChangeArrowheads="1"/>
          </p:cNvSpPr>
          <p:nvPr>
            <p:ph type="sldNum" sz="quarter" idx="5"/>
          </p:nvPr>
        </p:nvSpPr>
        <p:spPr bwMode="auto">
          <a:xfrm>
            <a:off x="388620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18" charset="0"/>
              </a:defRPr>
            </a:lvl1pPr>
          </a:lstStyle>
          <a:p>
            <a:pPr>
              <a:defRPr/>
            </a:pPr>
            <a:fld id="{EACAAECC-57BD-4D27-91C0-91AC8E0ADCB8}" type="slidenum">
              <a:rPr lang="en-US"/>
              <a:pPr>
                <a:defRPr/>
              </a:pPr>
              <a:t>‹#›</a:t>
            </a:fld>
            <a:endParaRPr lang="en-US"/>
          </a:p>
        </p:txBody>
      </p:sp>
    </p:spTree>
    <p:extLst>
      <p:ext uri="{BB962C8B-B14F-4D97-AF65-F5344CB8AC3E}">
        <p14:creationId xmlns:p14="http://schemas.microsoft.com/office/powerpoint/2010/main" val="35523015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DBDC9346-66C4-4358-B029-A4ABB4D824C4}" type="slidenum">
              <a:rPr lang="en-US" sz="1200" b="0" smtClean="0">
                <a:latin typeface="Times New Roman" pitchFamily="18" charset="0"/>
              </a:rPr>
              <a:pPr eaLnBrk="1" hangingPunct="1"/>
              <a:t>1</a:t>
            </a:fld>
            <a:endParaRPr lang="en-US" sz="1200" b="0">
              <a:latin typeface="Times New Roman" pitchFamily="18" charset="0"/>
            </a:endParaRPr>
          </a:p>
        </p:txBody>
      </p:sp>
      <p:sp>
        <p:nvSpPr>
          <p:cNvPr id="24579" name="Rectangle 2"/>
          <p:cNvSpPr>
            <a:spLocks noGrp="1" noRot="1" noChangeAspect="1" noChangeArrowheads="1" noTextEdit="1"/>
          </p:cNvSpPr>
          <p:nvPr>
            <p:ph type="sldImg"/>
          </p:nvPr>
        </p:nvSpPr>
        <p:spPr>
          <a:solidFill>
            <a:srgbClr val="FFFFFF"/>
          </a:solidFill>
          <a:ln/>
        </p:spPr>
      </p:sp>
      <p:sp>
        <p:nvSpPr>
          <p:cNvPr id="2458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extLst>
      <p:ext uri="{BB962C8B-B14F-4D97-AF65-F5344CB8AC3E}">
        <p14:creationId xmlns:p14="http://schemas.microsoft.com/office/powerpoint/2010/main" val="17443892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844FDF6B-9A0B-4F68-8A88-DE630A084C61}" type="slidenum">
              <a:rPr lang="en-US" sz="1200" b="0" smtClean="0">
                <a:latin typeface="Times New Roman" pitchFamily="18" charset="0"/>
              </a:rPr>
              <a:pPr eaLnBrk="1" hangingPunct="1"/>
              <a:t>10</a:t>
            </a:fld>
            <a:endParaRPr lang="en-US" sz="1200" b="0">
              <a:latin typeface="Times New Roman" pitchFamily="18"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sz="1400"/>
          </a:p>
        </p:txBody>
      </p:sp>
    </p:spTree>
    <p:extLst>
      <p:ext uri="{BB962C8B-B14F-4D97-AF65-F5344CB8AC3E}">
        <p14:creationId xmlns:p14="http://schemas.microsoft.com/office/powerpoint/2010/main" val="3712631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C790072A-4CF6-48EE-BFDB-5B0FAA76057E}" type="slidenum">
              <a:rPr lang="en-US" sz="1200" b="0" smtClean="0">
                <a:latin typeface="Times New Roman" pitchFamily="18" charset="0"/>
              </a:rPr>
              <a:pPr eaLnBrk="1" hangingPunct="1"/>
              <a:t>11</a:t>
            </a:fld>
            <a:endParaRPr lang="en-US" sz="1200" b="0">
              <a:latin typeface="Times New Roman"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598434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35F9D34D-B6A6-4C80-8B2C-DDD180AC6568}" type="slidenum">
              <a:rPr lang="en-US" sz="1200" b="0" smtClean="0">
                <a:latin typeface="Times New Roman" pitchFamily="18" charset="0"/>
              </a:rPr>
              <a:pPr eaLnBrk="1" hangingPunct="1"/>
              <a:t>12</a:t>
            </a:fld>
            <a:endParaRPr lang="en-US" sz="1200" b="0">
              <a:latin typeface="Times New Roman"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1371962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74EDCAB6-DBD4-45BD-9241-FFE0B0A3B2BD}" type="slidenum">
              <a:rPr lang="en-US" sz="1200" b="0" smtClean="0">
                <a:latin typeface="Times New Roman" pitchFamily="18" charset="0"/>
              </a:rPr>
              <a:pPr eaLnBrk="1" hangingPunct="1"/>
              <a:t>13</a:t>
            </a:fld>
            <a:endParaRPr lang="en-US" sz="1200" b="0">
              <a:latin typeface="Times New Roman"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53991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412AE052-F5C2-4451-A748-82817FF7513B}" type="slidenum">
              <a:rPr lang="en-US" sz="1200" b="0" smtClean="0">
                <a:latin typeface="Times New Roman" pitchFamily="18" charset="0"/>
              </a:rPr>
              <a:pPr eaLnBrk="1" hangingPunct="1"/>
              <a:t>14</a:t>
            </a:fld>
            <a:endParaRPr lang="en-US" sz="1200" b="0">
              <a:latin typeface="Times New Roman"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7199218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48864D3C-82AE-49D0-9252-F37CE3C9EDB8}" type="slidenum">
              <a:rPr lang="en-US" sz="1200" b="0" smtClean="0">
                <a:latin typeface="Times New Roman" pitchFamily="18" charset="0"/>
              </a:rPr>
              <a:pPr eaLnBrk="1" hangingPunct="1"/>
              <a:t>15</a:t>
            </a:fld>
            <a:endParaRPr lang="en-US" sz="1200" b="0">
              <a:latin typeface="Times New Roman"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600" b="1"/>
          </a:p>
        </p:txBody>
      </p:sp>
    </p:spTree>
    <p:extLst>
      <p:ext uri="{BB962C8B-B14F-4D97-AF65-F5344CB8AC3E}">
        <p14:creationId xmlns:p14="http://schemas.microsoft.com/office/powerpoint/2010/main" val="17448865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74A8A6A6-49BE-4764-B892-F5C16286308D}" type="slidenum">
              <a:rPr lang="en-US" sz="1200" b="0" smtClean="0">
                <a:latin typeface="Times New Roman" pitchFamily="18" charset="0"/>
              </a:rPr>
              <a:pPr eaLnBrk="1" hangingPunct="1"/>
              <a:t>16</a:t>
            </a:fld>
            <a:endParaRPr lang="en-US" sz="1200" b="0">
              <a:latin typeface="Times New Roman" pitchFamily="18" charset="0"/>
            </a:endParaRPr>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b="1"/>
          </a:p>
        </p:txBody>
      </p:sp>
    </p:spTree>
    <p:extLst>
      <p:ext uri="{BB962C8B-B14F-4D97-AF65-F5344CB8AC3E}">
        <p14:creationId xmlns:p14="http://schemas.microsoft.com/office/powerpoint/2010/main" val="2875474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ACAA8D24-9A92-4BC6-81FE-B8CADC33EDC5}" type="slidenum">
              <a:rPr lang="en-US" sz="1200" b="0" smtClean="0">
                <a:latin typeface="Times New Roman" pitchFamily="18" charset="0"/>
              </a:rPr>
              <a:pPr eaLnBrk="1" hangingPunct="1"/>
              <a:t>17</a:t>
            </a:fld>
            <a:endParaRPr lang="en-US" sz="1200" b="0">
              <a:latin typeface="Times New Roman"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621506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758DED2D-FB6F-4EE0-B319-6D69C72981BC}" type="slidenum">
              <a:rPr lang="en-US" sz="1200" b="0" smtClean="0">
                <a:latin typeface="Times New Roman" pitchFamily="18" charset="0"/>
              </a:rPr>
              <a:pPr eaLnBrk="1" hangingPunct="1"/>
              <a:t>2</a:t>
            </a:fld>
            <a:endParaRPr lang="en-US" sz="1200" b="0">
              <a:latin typeface="Times New Roman"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13988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743881E0-CE4F-46F9-9802-81B36A5AB8E8}" type="slidenum">
              <a:rPr lang="en-US" sz="1200" b="0" smtClean="0">
                <a:latin typeface="Times New Roman" pitchFamily="18" charset="0"/>
              </a:rPr>
              <a:pPr eaLnBrk="1" hangingPunct="1"/>
              <a:t>3</a:t>
            </a:fld>
            <a:endParaRPr lang="en-US" sz="1200" b="0">
              <a:latin typeface="Times New Roman"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028809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86312B26-82D1-498A-A0B2-B3B6B1F9BE60}" type="slidenum">
              <a:rPr lang="en-US" sz="1200" b="0" smtClean="0">
                <a:latin typeface="Times New Roman" pitchFamily="18" charset="0"/>
              </a:rPr>
              <a:pPr eaLnBrk="1" hangingPunct="1"/>
              <a:t>4</a:t>
            </a:fld>
            <a:endParaRPr lang="en-US" sz="1200" b="0">
              <a:latin typeface="Times New Roman" pitchFamily="18"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a:p>
        </p:txBody>
      </p:sp>
    </p:spTree>
    <p:extLst>
      <p:ext uri="{BB962C8B-B14F-4D97-AF65-F5344CB8AC3E}">
        <p14:creationId xmlns:p14="http://schemas.microsoft.com/office/powerpoint/2010/main" val="3486811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23B02268-8ED3-4A94-9BEC-885D7CDF07F6}" type="slidenum">
              <a:rPr lang="en-US" sz="1200" b="0" smtClean="0">
                <a:latin typeface="Times New Roman" pitchFamily="18" charset="0"/>
              </a:rPr>
              <a:pPr eaLnBrk="1" hangingPunct="1"/>
              <a:t>5</a:t>
            </a:fld>
            <a:endParaRPr lang="en-US" sz="1200" b="0">
              <a:latin typeface="Times New Roman" pitchFamily="18"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4060820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339A53E1-093D-4959-9096-C8E56A51AD0D}" type="slidenum">
              <a:rPr lang="en-US" sz="1200" b="0" smtClean="0">
                <a:latin typeface="Times New Roman" pitchFamily="18" charset="0"/>
              </a:rPr>
              <a:pPr eaLnBrk="1" hangingPunct="1"/>
              <a:t>6</a:t>
            </a:fld>
            <a:endParaRPr lang="en-US" sz="1200" b="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57894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1693DBCA-97DE-4F61-A25C-2124C178F2CB}" type="slidenum">
              <a:rPr lang="en-US" sz="1200" b="0" smtClean="0">
                <a:latin typeface="Times New Roman" pitchFamily="18" charset="0"/>
              </a:rPr>
              <a:pPr eaLnBrk="1" hangingPunct="1"/>
              <a:t>7</a:t>
            </a:fld>
            <a:endParaRPr lang="en-US" sz="1200" b="0">
              <a:latin typeface="Times New Roman" pitchFamily="18"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54561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967EFE3F-C1D9-4BC3-9952-A9DC3F8E34C2}" type="slidenum">
              <a:rPr lang="en-US" sz="1200" b="0" smtClean="0">
                <a:latin typeface="Times New Roman" pitchFamily="18" charset="0"/>
              </a:rPr>
              <a:pPr eaLnBrk="1" hangingPunct="1"/>
              <a:t>8</a:t>
            </a:fld>
            <a:endParaRPr lang="en-US" sz="1200" b="0">
              <a:latin typeface="Times New Roman"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384361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ahoma" pitchFamily="34" charset="0"/>
              </a:defRPr>
            </a:lvl1pPr>
            <a:lvl2pPr marL="742950" indent="-285750" eaLnBrk="0" hangingPunct="0">
              <a:defRPr sz="2400" b="1">
                <a:solidFill>
                  <a:schemeClr val="tx1"/>
                </a:solidFill>
                <a:latin typeface="Tahoma" pitchFamily="34" charset="0"/>
              </a:defRPr>
            </a:lvl2pPr>
            <a:lvl3pPr marL="1143000" indent="-228600" eaLnBrk="0" hangingPunct="0">
              <a:defRPr sz="2400" b="1">
                <a:solidFill>
                  <a:schemeClr val="tx1"/>
                </a:solidFill>
                <a:latin typeface="Tahoma" pitchFamily="34" charset="0"/>
              </a:defRPr>
            </a:lvl3pPr>
            <a:lvl4pPr marL="1600200" indent="-228600" eaLnBrk="0" hangingPunct="0">
              <a:defRPr sz="2400" b="1">
                <a:solidFill>
                  <a:schemeClr val="tx1"/>
                </a:solidFill>
                <a:latin typeface="Tahoma" pitchFamily="34" charset="0"/>
              </a:defRPr>
            </a:lvl4pPr>
            <a:lvl5pPr marL="2057400" indent="-228600" eaLnBrk="0" hangingPunct="0">
              <a:defRPr sz="2400" b="1">
                <a:solidFill>
                  <a:schemeClr val="tx1"/>
                </a:solidFill>
                <a:latin typeface="Tahoma" pitchFamily="34" charset="0"/>
              </a:defRPr>
            </a:lvl5pPr>
            <a:lvl6pPr marL="2514600" indent="-228600" eaLnBrk="0" fontAlgn="base" hangingPunct="0">
              <a:spcBef>
                <a:spcPct val="0"/>
              </a:spcBef>
              <a:spcAft>
                <a:spcPct val="0"/>
              </a:spcAft>
              <a:defRPr sz="2400" b="1">
                <a:solidFill>
                  <a:schemeClr val="tx1"/>
                </a:solidFill>
                <a:latin typeface="Tahoma" pitchFamily="34" charset="0"/>
              </a:defRPr>
            </a:lvl6pPr>
            <a:lvl7pPr marL="2971800" indent="-228600" eaLnBrk="0" fontAlgn="base" hangingPunct="0">
              <a:spcBef>
                <a:spcPct val="0"/>
              </a:spcBef>
              <a:spcAft>
                <a:spcPct val="0"/>
              </a:spcAft>
              <a:defRPr sz="2400" b="1">
                <a:solidFill>
                  <a:schemeClr val="tx1"/>
                </a:solidFill>
                <a:latin typeface="Tahoma" pitchFamily="34" charset="0"/>
              </a:defRPr>
            </a:lvl7pPr>
            <a:lvl8pPr marL="3429000" indent="-228600" eaLnBrk="0" fontAlgn="base" hangingPunct="0">
              <a:spcBef>
                <a:spcPct val="0"/>
              </a:spcBef>
              <a:spcAft>
                <a:spcPct val="0"/>
              </a:spcAft>
              <a:defRPr sz="2400" b="1">
                <a:solidFill>
                  <a:schemeClr val="tx1"/>
                </a:solidFill>
                <a:latin typeface="Tahoma" pitchFamily="34" charset="0"/>
              </a:defRPr>
            </a:lvl8pPr>
            <a:lvl9pPr marL="3886200" indent="-228600" eaLnBrk="0" fontAlgn="base" hangingPunct="0">
              <a:spcBef>
                <a:spcPct val="0"/>
              </a:spcBef>
              <a:spcAft>
                <a:spcPct val="0"/>
              </a:spcAft>
              <a:defRPr sz="2400" b="1">
                <a:solidFill>
                  <a:schemeClr val="tx1"/>
                </a:solidFill>
                <a:latin typeface="Tahoma" pitchFamily="34" charset="0"/>
              </a:defRPr>
            </a:lvl9pPr>
          </a:lstStyle>
          <a:p>
            <a:pPr eaLnBrk="1" hangingPunct="1"/>
            <a:fld id="{81844CD1-5B63-4EE7-8241-144A31AC5BEB}" type="slidenum">
              <a:rPr lang="en-US" sz="1200" b="0" smtClean="0">
                <a:latin typeface="Times New Roman" pitchFamily="18" charset="0"/>
              </a:rPr>
              <a:pPr eaLnBrk="1" hangingPunct="1"/>
              <a:t>9</a:t>
            </a:fld>
            <a:endParaRPr lang="en-US" sz="1200" b="0">
              <a:latin typeface="Times New Roman" pitchFamily="18"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829445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9228"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92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A88CB509-F457-45BE-8C19-FAD7E50306B8}" type="slidenum">
              <a:rPr lang="en-US"/>
              <a:pPr>
                <a:defRPr/>
              </a:pPr>
              <a:t>‹#›</a:t>
            </a:fld>
            <a:endParaRPr lang="en-US"/>
          </a:p>
        </p:txBody>
      </p:sp>
    </p:spTree>
    <p:extLst>
      <p:ext uri="{BB962C8B-B14F-4D97-AF65-F5344CB8AC3E}">
        <p14:creationId xmlns:p14="http://schemas.microsoft.com/office/powerpoint/2010/main" val="1223647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5"/>
          <p:cNvSpPr>
            <a:spLocks noGrp="1" noChangeArrowheads="1"/>
          </p:cNvSpPr>
          <p:nvPr>
            <p:ph type="dt" sz="half" idx="10"/>
          </p:nvPr>
        </p:nvSpPr>
        <p:spPr>
          <a:ln/>
        </p:spPr>
        <p:txBody>
          <a:bodyPr/>
          <a:lstStyle>
            <a:lvl1pPr>
              <a:defRPr/>
            </a:lvl1pPr>
          </a:lstStyle>
          <a:p>
            <a:pPr>
              <a:defRPr/>
            </a:pPr>
            <a:endParaRPr lang="en-US"/>
          </a:p>
        </p:txBody>
      </p:sp>
      <p:sp>
        <p:nvSpPr>
          <p:cNvPr id="5" name="Rectangle 1036"/>
          <p:cNvSpPr>
            <a:spLocks noGrp="1" noChangeArrowheads="1"/>
          </p:cNvSpPr>
          <p:nvPr>
            <p:ph type="ftr" sz="quarter" idx="11"/>
          </p:nvPr>
        </p:nvSpPr>
        <p:spPr>
          <a:ln/>
        </p:spPr>
        <p:txBody>
          <a:bodyPr/>
          <a:lstStyle>
            <a:lvl1pPr>
              <a:defRPr/>
            </a:lvl1pPr>
          </a:lstStyle>
          <a:p>
            <a:pPr>
              <a:defRPr/>
            </a:pPr>
            <a:endParaRPr lang="en-US"/>
          </a:p>
        </p:txBody>
      </p:sp>
      <p:sp>
        <p:nvSpPr>
          <p:cNvPr id="6" name="Rectangle 1037"/>
          <p:cNvSpPr>
            <a:spLocks noGrp="1" noChangeArrowheads="1"/>
          </p:cNvSpPr>
          <p:nvPr>
            <p:ph type="sldNum" sz="quarter" idx="12"/>
          </p:nvPr>
        </p:nvSpPr>
        <p:spPr>
          <a:ln/>
        </p:spPr>
        <p:txBody>
          <a:bodyPr/>
          <a:lstStyle>
            <a:lvl1pPr>
              <a:defRPr/>
            </a:lvl1pPr>
          </a:lstStyle>
          <a:p>
            <a:pPr>
              <a:defRPr/>
            </a:pPr>
            <a:fld id="{3FE80DAD-32CD-4B8B-8D5E-609DFB6E1269}" type="slidenum">
              <a:rPr lang="en-US"/>
              <a:pPr>
                <a:defRPr/>
              </a:pPr>
              <a:t>‹#›</a:t>
            </a:fld>
            <a:endParaRPr lang="en-US"/>
          </a:p>
        </p:txBody>
      </p:sp>
    </p:spTree>
    <p:extLst>
      <p:ext uri="{BB962C8B-B14F-4D97-AF65-F5344CB8AC3E}">
        <p14:creationId xmlns:p14="http://schemas.microsoft.com/office/powerpoint/2010/main" val="888068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5"/>
          <p:cNvSpPr>
            <a:spLocks noGrp="1" noChangeArrowheads="1"/>
          </p:cNvSpPr>
          <p:nvPr>
            <p:ph type="dt" sz="half" idx="10"/>
          </p:nvPr>
        </p:nvSpPr>
        <p:spPr>
          <a:ln/>
        </p:spPr>
        <p:txBody>
          <a:bodyPr/>
          <a:lstStyle>
            <a:lvl1pPr>
              <a:defRPr/>
            </a:lvl1pPr>
          </a:lstStyle>
          <a:p>
            <a:pPr>
              <a:defRPr/>
            </a:pPr>
            <a:endParaRPr lang="en-US"/>
          </a:p>
        </p:txBody>
      </p:sp>
      <p:sp>
        <p:nvSpPr>
          <p:cNvPr id="5" name="Rectangle 1036"/>
          <p:cNvSpPr>
            <a:spLocks noGrp="1" noChangeArrowheads="1"/>
          </p:cNvSpPr>
          <p:nvPr>
            <p:ph type="ftr" sz="quarter" idx="11"/>
          </p:nvPr>
        </p:nvSpPr>
        <p:spPr>
          <a:ln/>
        </p:spPr>
        <p:txBody>
          <a:bodyPr/>
          <a:lstStyle>
            <a:lvl1pPr>
              <a:defRPr/>
            </a:lvl1pPr>
          </a:lstStyle>
          <a:p>
            <a:pPr>
              <a:defRPr/>
            </a:pPr>
            <a:endParaRPr lang="en-US"/>
          </a:p>
        </p:txBody>
      </p:sp>
      <p:sp>
        <p:nvSpPr>
          <p:cNvPr id="6" name="Rectangle 1037"/>
          <p:cNvSpPr>
            <a:spLocks noGrp="1" noChangeArrowheads="1"/>
          </p:cNvSpPr>
          <p:nvPr>
            <p:ph type="sldNum" sz="quarter" idx="12"/>
          </p:nvPr>
        </p:nvSpPr>
        <p:spPr>
          <a:ln/>
        </p:spPr>
        <p:txBody>
          <a:bodyPr/>
          <a:lstStyle>
            <a:lvl1pPr>
              <a:defRPr/>
            </a:lvl1pPr>
          </a:lstStyle>
          <a:p>
            <a:pPr>
              <a:defRPr/>
            </a:pPr>
            <a:fld id="{B163FA3A-5FF3-4D51-9C56-24E63AD0037D}" type="slidenum">
              <a:rPr lang="en-US"/>
              <a:pPr>
                <a:defRPr/>
              </a:pPr>
              <a:t>‹#›</a:t>
            </a:fld>
            <a:endParaRPr lang="en-US"/>
          </a:p>
        </p:txBody>
      </p:sp>
    </p:spTree>
    <p:extLst>
      <p:ext uri="{BB962C8B-B14F-4D97-AF65-F5344CB8AC3E}">
        <p14:creationId xmlns:p14="http://schemas.microsoft.com/office/powerpoint/2010/main" val="3686179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5"/>
          <p:cNvSpPr>
            <a:spLocks noGrp="1" noChangeArrowheads="1"/>
          </p:cNvSpPr>
          <p:nvPr>
            <p:ph type="dt" sz="half" idx="10"/>
          </p:nvPr>
        </p:nvSpPr>
        <p:spPr>
          <a:ln/>
        </p:spPr>
        <p:txBody>
          <a:bodyPr/>
          <a:lstStyle>
            <a:lvl1pPr>
              <a:defRPr/>
            </a:lvl1pPr>
          </a:lstStyle>
          <a:p>
            <a:pPr>
              <a:defRPr/>
            </a:pPr>
            <a:endParaRPr lang="en-US"/>
          </a:p>
        </p:txBody>
      </p:sp>
      <p:sp>
        <p:nvSpPr>
          <p:cNvPr id="5" name="Rectangle 1036"/>
          <p:cNvSpPr>
            <a:spLocks noGrp="1" noChangeArrowheads="1"/>
          </p:cNvSpPr>
          <p:nvPr>
            <p:ph type="ftr" sz="quarter" idx="11"/>
          </p:nvPr>
        </p:nvSpPr>
        <p:spPr>
          <a:ln/>
        </p:spPr>
        <p:txBody>
          <a:bodyPr/>
          <a:lstStyle>
            <a:lvl1pPr>
              <a:defRPr/>
            </a:lvl1pPr>
          </a:lstStyle>
          <a:p>
            <a:pPr>
              <a:defRPr/>
            </a:pPr>
            <a:endParaRPr lang="en-US"/>
          </a:p>
        </p:txBody>
      </p:sp>
      <p:sp>
        <p:nvSpPr>
          <p:cNvPr id="6" name="Rectangle 1037"/>
          <p:cNvSpPr>
            <a:spLocks noGrp="1" noChangeArrowheads="1"/>
          </p:cNvSpPr>
          <p:nvPr>
            <p:ph type="sldNum" sz="quarter" idx="12"/>
          </p:nvPr>
        </p:nvSpPr>
        <p:spPr>
          <a:ln/>
        </p:spPr>
        <p:txBody>
          <a:bodyPr/>
          <a:lstStyle>
            <a:lvl1pPr>
              <a:defRPr/>
            </a:lvl1pPr>
          </a:lstStyle>
          <a:p>
            <a:pPr>
              <a:defRPr/>
            </a:pPr>
            <a:fld id="{8BBA840F-4E75-4F31-80A7-833C340FDFF8}" type="slidenum">
              <a:rPr lang="en-US"/>
              <a:pPr>
                <a:defRPr/>
              </a:pPr>
              <a:t>‹#›</a:t>
            </a:fld>
            <a:endParaRPr lang="en-US"/>
          </a:p>
        </p:txBody>
      </p:sp>
    </p:spTree>
    <p:extLst>
      <p:ext uri="{BB962C8B-B14F-4D97-AF65-F5344CB8AC3E}">
        <p14:creationId xmlns:p14="http://schemas.microsoft.com/office/powerpoint/2010/main" val="207832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35"/>
          <p:cNvSpPr>
            <a:spLocks noGrp="1" noChangeArrowheads="1"/>
          </p:cNvSpPr>
          <p:nvPr>
            <p:ph type="dt" sz="half" idx="10"/>
          </p:nvPr>
        </p:nvSpPr>
        <p:spPr>
          <a:ln/>
        </p:spPr>
        <p:txBody>
          <a:bodyPr/>
          <a:lstStyle>
            <a:lvl1pPr>
              <a:defRPr/>
            </a:lvl1pPr>
          </a:lstStyle>
          <a:p>
            <a:pPr>
              <a:defRPr/>
            </a:pPr>
            <a:endParaRPr lang="en-US"/>
          </a:p>
        </p:txBody>
      </p:sp>
      <p:sp>
        <p:nvSpPr>
          <p:cNvPr id="5" name="Rectangle 1036"/>
          <p:cNvSpPr>
            <a:spLocks noGrp="1" noChangeArrowheads="1"/>
          </p:cNvSpPr>
          <p:nvPr>
            <p:ph type="ftr" sz="quarter" idx="11"/>
          </p:nvPr>
        </p:nvSpPr>
        <p:spPr>
          <a:ln/>
        </p:spPr>
        <p:txBody>
          <a:bodyPr/>
          <a:lstStyle>
            <a:lvl1pPr>
              <a:defRPr/>
            </a:lvl1pPr>
          </a:lstStyle>
          <a:p>
            <a:pPr>
              <a:defRPr/>
            </a:pPr>
            <a:endParaRPr lang="en-US"/>
          </a:p>
        </p:txBody>
      </p:sp>
      <p:sp>
        <p:nvSpPr>
          <p:cNvPr id="6" name="Rectangle 1037"/>
          <p:cNvSpPr>
            <a:spLocks noGrp="1" noChangeArrowheads="1"/>
          </p:cNvSpPr>
          <p:nvPr>
            <p:ph type="sldNum" sz="quarter" idx="12"/>
          </p:nvPr>
        </p:nvSpPr>
        <p:spPr>
          <a:ln/>
        </p:spPr>
        <p:txBody>
          <a:bodyPr/>
          <a:lstStyle>
            <a:lvl1pPr>
              <a:defRPr/>
            </a:lvl1pPr>
          </a:lstStyle>
          <a:p>
            <a:pPr>
              <a:defRPr/>
            </a:pPr>
            <a:fld id="{4AD50B01-C504-41F1-BC0C-116BF9BF352F}" type="slidenum">
              <a:rPr lang="en-US"/>
              <a:pPr>
                <a:defRPr/>
              </a:pPr>
              <a:t>‹#›</a:t>
            </a:fld>
            <a:endParaRPr lang="en-US"/>
          </a:p>
        </p:txBody>
      </p:sp>
    </p:spTree>
    <p:extLst>
      <p:ext uri="{BB962C8B-B14F-4D97-AF65-F5344CB8AC3E}">
        <p14:creationId xmlns:p14="http://schemas.microsoft.com/office/powerpoint/2010/main" val="3287017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35"/>
          <p:cNvSpPr>
            <a:spLocks noGrp="1" noChangeArrowheads="1"/>
          </p:cNvSpPr>
          <p:nvPr>
            <p:ph type="dt" sz="half" idx="10"/>
          </p:nvPr>
        </p:nvSpPr>
        <p:spPr>
          <a:ln/>
        </p:spPr>
        <p:txBody>
          <a:bodyPr/>
          <a:lstStyle>
            <a:lvl1pPr>
              <a:defRPr/>
            </a:lvl1pPr>
          </a:lstStyle>
          <a:p>
            <a:pPr>
              <a:defRPr/>
            </a:pPr>
            <a:endParaRPr lang="en-US"/>
          </a:p>
        </p:txBody>
      </p:sp>
      <p:sp>
        <p:nvSpPr>
          <p:cNvPr id="6" name="Rectangle 1036"/>
          <p:cNvSpPr>
            <a:spLocks noGrp="1" noChangeArrowheads="1"/>
          </p:cNvSpPr>
          <p:nvPr>
            <p:ph type="ftr" sz="quarter" idx="11"/>
          </p:nvPr>
        </p:nvSpPr>
        <p:spPr>
          <a:ln/>
        </p:spPr>
        <p:txBody>
          <a:bodyPr/>
          <a:lstStyle>
            <a:lvl1pPr>
              <a:defRPr/>
            </a:lvl1pPr>
          </a:lstStyle>
          <a:p>
            <a:pPr>
              <a:defRPr/>
            </a:pPr>
            <a:endParaRPr lang="en-US"/>
          </a:p>
        </p:txBody>
      </p:sp>
      <p:sp>
        <p:nvSpPr>
          <p:cNvPr id="7" name="Rectangle 1037"/>
          <p:cNvSpPr>
            <a:spLocks noGrp="1" noChangeArrowheads="1"/>
          </p:cNvSpPr>
          <p:nvPr>
            <p:ph type="sldNum" sz="quarter" idx="12"/>
          </p:nvPr>
        </p:nvSpPr>
        <p:spPr>
          <a:ln/>
        </p:spPr>
        <p:txBody>
          <a:bodyPr/>
          <a:lstStyle>
            <a:lvl1pPr>
              <a:defRPr/>
            </a:lvl1pPr>
          </a:lstStyle>
          <a:p>
            <a:pPr>
              <a:defRPr/>
            </a:pPr>
            <a:fld id="{118BCFE6-250D-4BDC-8582-DD391195CCAA}" type="slidenum">
              <a:rPr lang="en-US"/>
              <a:pPr>
                <a:defRPr/>
              </a:pPr>
              <a:t>‹#›</a:t>
            </a:fld>
            <a:endParaRPr lang="en-US"/>
          </a:p>
        </p:txBody>
      </p:sp>
    </p:spTree>
    <p:extLst>
      <p:ext uri="{BB962C8B-B14F-4D97-AF65-F5344CB8AC3E}">
        <p14:creationId xmlns:p14="http://schemas.microsoft.com/office/powerpoint/2010/main" val="2414722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35"/>
          <p:cNvSpPr>
            <a:spLocks noGrp="1" noChangeArrowheads="1"/>
          </p:cNvSpPr>
          <p:nvPr>
            <p:ph type="dt" sz="half" idx="10"/>
          </p:nvPr>
        </p:nvSpPr>
        <p:spPr>
          <a:ln/>
        </p:spPr>
        <p:txBody>
          <a:bodyPr/>
          <a:lstStyle>
            <a:lvl1pPr>
              <a:defRPr/>
            </a:lvl1pPr>
          </a:lstStyle>
          <a:p>
            <a:pPr>
              <a:defRPr/>
            </a:pPr>
            <a:endParaRPr lang="en-US"/>
          </a:p>
        </p:txBody>
      </p:sp>
      <p:sp>
        <p:nvSpPr>
          <p:cNvPr id="8" name="Rectangle 1036"/>
          <p:cNvSpPr>
            <a:spLocks noGrp="1" noChangeArrowheads="1"/>
          </p:cNvSpPr>
          <p:nvPr>
            <p:ph type="ftr" sz="quarter" idx="11"/>
          </p:nvPr>
        </p:nvSpPr>
        <p:spPr>
          <a:ln/>
        </p:spPr>
        <p:txBody>
          <a:bodyPr/>
          <a:lstStyle>
            <a:lvl1pPr>
              <a:defRPr/>
            </a:lvl1pPr>
          </a:lstStyle>
          <a:p>
            <a:pPr>
              <a:defRPr/>
            </a:pPr>
            <a:endParaRPr lang="en-US"/>
          </a:p>
        </p:txBody>
      </p:sp>
      <p:sp>
        <p:nvSpPr>
          <p:cNvPr id="9" name="Rectangle 1037"/>
          <p:cNvSpPr>
            <a:spLocks noGrp="1" noChangeArrowheads="1"/>
          </p:cNvSpPr>
          <p:nvPr>
            <p:ph type="sldNum" sz="quarter" idx="12"/>
          </p:nvPr>
        </p:nvSpPr>
        <p:spPr>
          <a:ln/>
        </p:spPr>
        <p:txBody>
          <a:bodyPr/>
          <a:lstStyle>
            <a:lvl1pPr>
              <a:defRPr/>
            </a:lvl1pPr>
          </a:lstStyle>
          <a:p>
            <a:pPr>
              <a:defRPr/>
            </a:pPr>
            <a:fld id="{5A567AD0-FDDB-4C40-974A-CE041CDD2D53}" type="slidenum">
              <a:rPr lang="en-US"/>
              <a:pPr>
                <a:defRPr/>
              </a:pPr>
              <a:t>‹#›</a:t>
            </a:fld>
            <a:endParaRPr lang="en-US"/>
          </a:p>
        </p:txBody>
      </p:sp>
    </p:spTree>
    <p:extLst>
      <p:ext uri="{BB962C8B-B14F-4D97-AF65-F5344CB8AC3E}">
        <p14:creationId xmlns:p14="http://schemas.microsoft.com/office/powerpoint/2010/main" val="207107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35"/>
          <p:cNvSpPr>
            <a:spLocks noGrp="1" noChangeArrowheads="1"/>
          </p:cNvSpPr>
          <p:nvPr>
            <p:ph type="dt" sz="half" idx="10"/>
          </p:nvPr>
        </p:nvSpPr>
        <p:spPr>
          <a:ln/>
        </p:spPr>
        <p:txBody>
          <a:bodyPr/>
          <a:lstStyle>
            <a:lvl1pPr>
              <a:defRPr/>
            </a:lvl1pPr>
          </a:lstStyle>
          <a:p>
            <a:pPr>
              <a:defRPr/>
            </a:pPr>
            <a:endParaRPr lang="en-US"/>
          </a:p>
        </p:txBody>
      </p:sp>
      <p:sp>
        <p:nvSpPr>
          <p:cNvPr id="4" name="Rectangle 1036"/>
          <p:cNvSpPr>
            <a:spLocks noGrp="1" noChangeArrowheads="1"/>
          </p:cNvSpPr>
          <p:nvPr>
            <p:ph type="ftr" sz="quarter" idx="11"/>
          </p:nvPr>
        </p:nvSpPr>
        <p:spPr>
          <a:ln/>
        </p:spPr>
        <p:txBody>
          <a:bodyPr/>
          <a:lstStyle>
            <a:lvl1pPr>
              <a:defRPr/>
            </a:lvl1pPr>
          </a:lstStyle>
          <a:p>
            <a:pPr>
              <a:defRPr/>
            </a:pPr>
            <a:endParaRPr lang="en-US"/>
          </a:p>
        </p:txBody>
      </p:sp>
      <p:sp>
        <p:nvSpPr>
          <p:cNvPr id="5" name="Rectangle 1037"/>
          <p:cNvSpPr>
            <a:spLocks noGrp="1" noChangeArrowheads="1"/>
          </p:cNvSpPr>
          <p:nvPr>
            <p:ph type="sldNum" sz="quarter" idx="12"/>
          </p:nvPr>
        </p:nvSpPr>
        <p:spPr>
          <a:ln/>
        </p:spPr>
        <p:txBody>
          <a:bodyPr/>
          <a:lstStyle>
            <a:lvl1pPr>
              <a:defRPr/>
            </a:lvl1pPr>
          </a:lstStyle>
          <a:p>
            <a:pPr>
              <a:defRPr/>
            </a:pPr>
            <a:fld id="{F6222B4C-0EAA-45E0-83E9-0AF6981232CF}" type="slidenum">
              <a:rPr lang="en-US"/>
              <a:pPr>
                <a:defRPr/>
              </a:pPr>
              <a:t>‹#›</a:t>
            </a:fld>
            <a:endParaRPr lang="en-US"/>
          </a:p>
        </p:txBody>
      </p:sp>
    </p:spTree>
    <p:extLst>
      <p:ext uri="{BB962C8B-B14F-4D97-AF65-F5344CB8AC3E}">
        <p14:creationId xmlns:p14="http://schemas.microsoft.com/office/powerpoint/2010/main" val="417860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35"/>
          <p:cNvSpPr>
            <a:spLocks noGrp="1" noChangeArrowheads="1"/>
          </p:cNvSpPr>
          <p:nvPr>
            <p:ph type="dt" sz="half" idx="10"/>
          </p:nvPr>
        </p:nvSpPr>
        <p:spPr>
          <a:ln/>
        </p:spPr>
        <p:txBody>
          <a:bodyPr/>
          <a:lstStyle>
            <a:lvl1pPr>
              <a:defRPr/>
            </a:lvl1pPr>
          </a:lstStyle>
          <a:p>
            <a:pPr>
              <a:defRPr/>
            </a:pPr>
            <a:endParaRPr lang="en-US"/>
          </a:p>
        </p:txBody>
      </p:sp>
      <p:sp>
        <p:nvSpPr>
          <p:cNvPr id="3" name="Rectangle 1036"/>
          <p:cNvSpPr>
            <a:spLocks noGrp="1" noChangeArrowheads="1"/>
          </p:cNvSpPr>
          <p:nvPr>
            <p:ph type="ftr" sz="quarter" idx="11"/>
          </p:nvPr>
        </p:nvSpPr>
        <p:spPr>
          <a:ln/>
        </p:spPr>
        <p:txBody>
          <a:bodyPr/>
          <a:lstStyle>
            <a:lvl1pPr>
              <a:defRPr/>
            </a:lvl1pPr>
          </a:lstStyle>
          <a:p>
            <a:pPr>
              <a:defRPr/>
            </a:pPr>
            <a:endParaRPr lang="en-US"/>
          </a:p>
        </p:txBody>
      </p:sp>
      <p:sp>
        <p:nvSpPr>
          <p:cNvPr id="4" name="Rectangle 1037"/>
          <p:cNvSpPr>
            <a:spLocks noGrp="1" noChangeArrowheads="1"/>
          </p:cNvSpPr>
          <p:nvPr>
            <p:ph type="sldNum" sz="quarter" idx="12"/>
          </p:nvPr>
        </p:nvSpPr>
        <p:spPr>
          <a:ln/>
        </p:spPr>
        <p:txBody>
          <a:bodyPr/>
          <a:lstStyle>
            <a:lvl1pPr>
              <a:defRPr/>
            </a:lvl1pPr>
          </a:lstStyle>
          <a:p>
            <a:pPr>
              <a:defRPr/>
            </a:pPr>
            <a:fld id="{C453CE90-1789-4782-A774-2634612AE90F}" type="slidenum">
              <a:rPr lang="en-US"/>
              <a:pPr>
                <a:defRPr/>
              </a:pPr>
              <a:t>‹#›</a:t>
            </a:fld>
            <a:endParaRPr lang="en-US"/>
          </a:p>
        </p:txBody>
      </p:sp>
    </p:spTree>
    <p:extLst>
      <p:ext uri="{BB962C8B-B14F-4D97-AF65-F5344CB8AC3E}">
        <p14:creationId xmlns:p14="http://schemas.microsoft.com/office/powerpoint/2010/main" val="709990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5"/>
          <p:cNvSpPr>
            <a:spLocks noGrp="1" noChangeArrowheads="1"/>
          </p:cNvSpPr>
          <p:nvPr>
            <p:ph type="dt" sz="half" idx="10"/>
          </p:nvPr>
        </p:nvSpPr>
        <p:spPr>
          <a:ln/>
        </p:spPr>
        <p:txBody>
          <a:bodyPr/>
          <a:lstStyle>
            <a:lvl1pPr>
              <a:defRPr/>
            </a:lvl1pPr>
          </a:lstStyle>
          <a:p>
            <a:pPr>
              <a:defRPr/>
            </a:pPr>
            <a:endParaRPr lang="en-US"/>
          </a:p>
        </p:txBody>
      </p:sp>
      <p:sp>
        <p:nvSpPr>
          <p:cNvPr id="6" name="Rectangle 1036"/>
          <p:cNvSpPr>
            <a:spLocks noGrp="1" noChangeArrowheads="1"/>
          </p:cNvSpPr>
          <p:nvPr>
            <p:ph type="ftr" sz="quarter" idx="11"/>
          </p:nvPr>
        </p:nvSpPr>
        <p:spPr>
          <a:ln/>
        </p:spPr>
        <p:txBody>
          <a:bodyPr/>
          <a:lstStyle>
            <a:lvl1pPr>
              <a:defRPr/>
            </a:lvl1pPr>
          </a:lstStyle>
          <a:p>
            <a:pPr>
              <a:defRPr/>
            </a:pPr>
            <a:endParaRPr lang="en-US"/>
          </a:p>
        </p:txBody>
      </p:sp>
      <p:sp>
        <p:nvSpPr>
          <p:cNvPr id="7" name="Rectangle 1037"/>
          <p:cNvSpPr>
            <a:spLocks noGrp="1" noChangeArrowheads="1"/>
          </p:cNvSpPr>
          <p:nvPr>
            <p:ph type="sldNum" sz="quarter" idx="12"/>
          </p:nvPr>
        </p:nvSpPr>
        <p:spPr>
          <a:ln/>
        </p:spPr>
        <p:txBody>
          <a:bodyPr/>
          <a:lstStyle>
            <a:lvl1pPr>
              <a:defRPr/>
            </a:lvl1pPr>
          </a:lstStyle>
          <a:p>
            <a:pPr>
              <a:defRPr/>
            </a:pPr>
            <a:fld id="{DA2D4E3A-A451-4225-A809-357999C90F3D}" type="slidenum">
              <a:rPr lang="en-US"/>
              <a:pPr>
                <a:defRPr/>
              </a:pPr>
              <a:t>‹#›</a:t>
            </a:fld>
            <a:endParaRPr lang="en-US"/>
          </a:p>
        </p:txBody>
      </p:sp>
    </p:spTree>
    <p:extLst>
      <p:ext uri="{BB962C8B-B14F-4D97-AF65-F5344CB8AC3E}">
        <p14:creationId xmlns:p14="http://schemas.microsoft.com/office/powerpoint/2010/main" val="825500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5"/>
          <p:cNvSpPr>
            <a:spLocks noGrp="1" noChangeArrowheads="1"/>
          </p:cNvSpPr>
          <p:nvPr>
            <p:ph type="dt" sz="half" idx="10"/>
          </p:nvPr>
        </p:nvSpPr>
        <p:spPr>
          <a:ln/>
        </p:spPr>
        <p:txBody>
          <a:bodyPr/>
          <a:lstStyle>
            <a:lvl1pPr>
              <a:defRPr/>
            </a:lvl1pPr>
          </a:lstStyle>
          <a:p>
            <a:pPr>
              <a:defRPr/>
            </a:pPr>
            <a:endParaRPr lang="en-US"/>
          </a:p>
        </p:txBody>
      </p:sp>
      <p:sp>
        <p:nvSpPr>
          <p:cNvPr id="6" name="Rectangle 1036"/>
          <p:cNvSpPr>
            <a:spLocks noGrp="1" noChangeArrowheads="1"/>
          </p:cNvSpPr>
          <p:nvPr>
            <p:ph type="ftr" sz="quarter" idx="11"/>
          </p:nvPr>
        </p:nvSpPr>
        <p:spPr>
          <a:ln/>
        </p:spPr>
        <p:txBody>
          <a:bodyPr/>
          <a:lstStyle>
            <a:lvl1pPr>
              <a:defRPr/>
            </a:lvl1pPr>
          </a:lstStyle>
          <a:p>
            <a:pPr>
              <a:defRPr/>
            </a:pPr>
            <a:endParaRPr lang="en-US"/>
          </a:p>
        </p:txBody>
      </p:sp>
      <p:sp>
        <p:nvSpPr>
          <p:cNvPr id="7" name="Rectangle 1037"/>
          <p:cNvSpPr>
            <a:spLocks noGrp="1" noChangeArrowheads="1"/>
          </p:cNvSpPr>
          <p:nvPr>
            <p:ph type="sldNum" sz="quarter" idx="12"/>
          </p:nvPr>
        </p:nvSpPr>
        <p:spPr>
          <a:ln/>
        </p:spPr>
        <p:txBody>
          <a:bodyPr/>
          <a:lstStyle>
            <a:lvl1pPr>
              <a:defRPr/>
            </a:lvl1pPr>
          </a:lstStyle>
          <a:p>
            <a:pPr>
              <a:defRPr/>
            </a:pPr>
            <a:fld id="{942BB709-53CE-41EA-B038-D97EEB241E88}" type="slidenum">
              <a:rPr lang="en-US"/>
              <a:pPr>
                <a:defRPr/>
              </a:pPr>
              <a:t>‹#›</a:t>
            </a:fld>
            <a:endParaRPr lang="en-US"/>
          </a:p>
        </p:txBody>
      </p:sp>
    </p:spTree>
    <p:extLst>
      <p:ext uri="{BB962C8B-B14F-4D97-AF65-F5344CB8AC3E}">
        <p14:creationId xmlns:p14="http://schemas.microsoft.com/office/powerpoint/2010/main" val="3561042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b="0"/>
          </a:p>
        </p:txBody>
      </p:sp>
      <p:sp>
        <p:nvSpPr>
          <p:cNvPr id="1027" name="Rectangle 1027"/>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b="0"/>
          </a:p>
        </p:txBody>
      </p:sp>
      <p:sp>
        <p:nvSpPr>
          <p:cNvPr id="1028" name="Rectangle 1028"/>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b="0"/>
          </a:p>
        </p:txBody>
      </p:sp>
      <p:sp>
        <p:nvSpPr>
          <p:cNvPr id="1029" name="Rectangle 1029"/>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b="0"/>
          </a:p>
        </p:txBody>
      </p:sp>
      <p:sp>
        <p:nvSpPr>
          <p:cNvPr id="1030" name="Rectangle 1030"/>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b="0"/>
          </a:p>
        </p:txBody>
      </p:sp>
      <p:sp>
        <p:nvSpPr>
          <p:cNvPr id="1031" name="Rectangle 1031"/>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b="0"/>
          </a:p>
        </p:txBody>
      </p:sp>
      <p:sp>
        <p:nvSpPr>
          <p:cNvPr id="1032" name="Rectangle 1032"/>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b="0"/>
          </a:p>
        </p:txBody>
      </p:sp>
      <p:sp>
        <p:nvSpPr>
          <p:cNvPr id="1033" name="Rectangle 1033"/>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1034"/>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203" name="Rectangle 1035"/>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b="0"/>
            </a:lvl1pPr>
          </a:lstStyle>
          <a:p>
            <a:pPr>
              <a:defRPr/>
            </a:pPr>
            <a:endParaRPr lang="en-US"/>
          </a:p>
        </p:txBody>
      </p:sp>
      <p:sp>
        <p:nvSpPr>
          <p:cNvPr id="8204" name="Rectangle 1036"/>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b="0"/>
            </a:lvl1pPr>
          </a:lstStyle>
          <a:p>
            <a:pPr>
              <a:defRPr/>
            </a:pPr>
            <a:endParaRPr lang="en-US"/>
          </a:p>
        </p:txBody>
      </p:sp>
      <p:sp>
        <p:nvSpPr>
          <p:cNvPr id="8205" name="Rectangle 1037"/>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0"/>
            </a:lvl1pPr>
          </a:lstStyle>
          <a:p>
            <a:pPr>
              <a:defRPr/>
            </a:pPr>
            <a:fld id="{F04E6809-B072-45A7-9D4F-5CE59EBC106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2057400"/>
            <a:ext cx="7772400" cy="1143000"/>
          </a:xfrm>
        </p:spPr>
        <p:txBody>
          <a:bodyPr/>
          <a:lstStyle/>
          <a:p>
            <a:pPr eaLnBrk="1" hangingPunct="1"/>
            <a:r>
              <a:rPr lang="en-US" dirty="0"/>
              <a:t>Database 4</a:t>
            </a:r>
          </a:p>
        </p:txBody>
      </p:sp>
      <p:sp>
        <p:nvSpPr>
          <p:cNvPr id="3075" name="Rectangle 3"/>
          <p:cNvSpPr>
            <a:spLocks noGrp="1" noChangeArrowheads="1"/>
          </p:cNvSpPr>
          <p:nvPr>
            <p:ph type="subTitle" idx="1"/>
          </p:nvPr>
        </p:nvSpPr>
        <p:spPr/>
        <p:txBody>
          <a:bodyPr/>
          <a:lstStyle/>
          <a:p>
            <a:pPr eaLnBrk="1" hangingPunct="1"/>
            <a:r>
              <a:rPr lang="en-US"/>
              <a:t>Database Creation and Management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219200" y="617538"/>
            <a:ext cx="7724775" cy="1143000"/>
          </a:xfrm>
        </p:spPr>
        <p:txBody>
          <a:bodyPr/>
          <a:lstStyle/>
          <a:p>
            <a:pPr eaLnBrk="1" hangingPunct="1"/>
            <a:r>
              <a:rPr lang="en-US" sz="4000"/>
              <a:t>Creating a Report</a:t>
            </a:r>
          </a:p>
        </p:txBody>
      </p:sp>
      <p:sp>
        <p:nvSpPr>
          <p:cNvPr id="13315" name="Rectangle 3"/>
          <p:cNvSpPr>
            <a:spLocks noGrp="1" noChangeArrowheads="1"/>
          </p:cNvSpPr>
          <p:nvPr>
            <p:ph type="body" idx="1"/>
          </p:nvPr>
        </p:nvSpPr>
        <p:spPr>
          <a:xfrm>
            <a:off x="685800" y="2017713"/>
            <a:ext cx="8269288" cy="4114800"/>
          </a:xfrm>
        </p:spPr>
        <p:txBody>
          <a:bodyPr/>
          <a:lstStyle/>
          <a:p>
            <a:pPr eaLnBrk="1" hangingPunct="1">
              <a:lnSpc>
                <a:spcPct val="90000"/>
              </a:lnSpc>
            </a:pPr>
            <a:r>
              <a:rPr lang="en-US" sz="2400" dirty="0"/>
              <a:t>Kim returns from her staff meeting with another request. </a:t>
            </a:r>
          </a:p>
          <a:p>
            <a:pPr eaLnBrk="1" hangingPunct="1">
              <a:lnSpc>
                <a:spcPct val="90000"/>
              </a:lnSpc>
            </a:pPr>
            <a:r>
              <a:rPr lang="en-US" sz="2400" dirty="0"/>
              <a:t>She want</a:t>
            </a:r>
            <a:r>
              <a:rPr lang="en-US" altLang="ko-KR" sz="2400" dirty="0">
                <a:ea typeface="굴림" charset="-127"/>
              </a:rPr>
              <a:t>s</a:t>
            </a:r>
            <a:r>
              <a:rPr lang="en-US" sz="2400" dirty="0"/>
              <a:t> to have a list of </a:t>
            </a:r>
            <a:r>
              <a:rPr lang="en-US" sz="2400" b="1" dirty="0" err="1"/>
              <a:t>OrderNum</a:t>
            </a:r>
            <a:r>
              <a:rPr lang="en-US" sz="2400" dirty="0"/>
              <a:t>, </a:t>
            </a:r>
            <a:r>
              <a:rPr lang="en-US" sz="2400" b="1" dirty="0" err="1"/>
              <a:t>CustomerNum</a:t>
            </a:r>
            <a:r>
              <a:rPr lang="en-US" sz="2400" dirty="0"/>
              <a:t>, </a:t>
            </a:r>
            <a:r>
              <a:rPr lang="en-US" sz="2400" b="1" dirty="0"/>
              <a:t>Paid</a:t>
            </a:r>
            <a:r>
              <a:rPr lang="en-US" sz="2400" dirty="0"/>
              <a:t> and </a:t>
            </a:r>
            <a:r>
              <a:rPr lang="en-US" sz="2400" b="1" dirty="0" err="1"/>
              <a:t>InvoiceAmt</a:t>
            </a:r>
            <a:r>
              <a:rPr lang="en-US" sz="2400" dirty="0"/>
              <a:t>. from the </a:t>
            </a:r>
            <a:r>
              <a:rPr lang="en-US" sz="2400" b="1" dirty="0"/>
              <a:t>Order </a:t>
            </a:r>
            <a:r>
              <a:rPr lang="en-US" sz="2400" dirty="0"/>
              <a:t>table.  She’d like the information presented in a more readable format for senior managers. </a:t>
            </a:r>
          </a:p>
          <a:p>
            <a:pPr lvl="1" eaLnBrk="1" hangingPunct="1">
              <a:lnSpc>
                <a:spcPct val="90000"/>
              </a:lnSpc>
            </a:pPr>
            <a:r>
              <a:rPr lang="en-US" sz="2400" b="1" dirty="0">
                <a:solidFill>
                  <a:srgbClr val="0000FF"/>
                </a:solidFill>
              </a:rPr>
              <a:t>Create using “Report Wizard”</a:t>
            </a:r>
            <a:endParaRPr lang="en-US" altLang="ko-KR" sz="2400" b="1" dirty="0">
              <a:solidFill>
                <a:srgbClr val="0000FF"/>
              </a:solidFill>
              <a:ea typeface="굴림" charset="-127"/>
            </a:endParaRPr>
          </a:p>
          <a:p>
            <a:pPr lvl="1" eaLnBrk="1" hangingPunct="1">
              <a:lnSpc>
                <a:spcPct val="90000"/>
              </a:lnSpc>
            </a:pPr>
            <a:r>
              <a:rPr lang="en-US" altLang="ko-KR" sz="2000" dirty="0">
                <a:ea typeface="굴림" charset="-127"/>
              </a:rPr>
              <a:t>Group by: </a:t>
            </a:r>
            <a:r>
              <a:rPr lang="en-US" altLang="ko-KR" sz="2000" dirty="0" err="1">
                <a:solidFill>
                  <a:srgbClr val="FF0000"/>
                </a:solidFill>
                <a:ea typeface="굴림" charset="-127"/>
              </a:rPr>
              <a:t>CustomerNum</a:t>
            </a:r>
            <a:endParaRPr lang="en-US" altLang="ko-KR" sz="2000" dirty="0">
              <a:solidFill>
                <a:srgbClr val="FF0000"/>
              </a:solidFill>
              <a:ea typeface="굴림" charset="-127"/>
            </a:endParaRPr>
          </a:p>
          <a:p>
            <a:pPr lvl="1" eaLnBrk="1" hangingPunct="1">
              <a:lnSpc>
                <a:spcPct val="90000"/>
              </a:lnSpc>
            </a:pPr>
            <a:r>
              <a:rPr lang="en-US" altLang="ko-KR" sz="2000" dirty="0">
                <a:ea typeface="굴림" charset="-127"/>
              </a:rPr>
              <a:t>Sort: </a:t>
            </a:r>
            <a:r>
              <a:rPr lang="en-US" altLang="ko-KR" sz="2000" dirty="0" err="1">
                <a:solidFill>
                  <a:srgbClr val="FF0000"/>
                </a:solidFill>
                <a:ea typeface="굴림" charset="-127"/>
              </a:rPr>
              <a:t>InvoiceAmt</a:t>
            </a:r>
            <a:r>
              <a:rPr lang="en-US" altLang="ko-KR" sz="2000" dirty="0">
                <a:solidFill>
                  <a:srgbClr val="FF0000"/>
                </a:solidFill>
                <a:ea typeface="굴림" charset="-127"/>
              </a:rPr>
              <a:t> in descending order </a:t>
            </a:r>
          </a:p>
          <a:p>
            <a:pPr lvl="1" eaLnBrk="1" hangingPunct="1">
              <a:lnSpc>
                <a:spcPct val="90000"/>
              </a:lnSpc>
            </a:pPr>
            <a:r>
              <a:rPr lang="en-US" altLang="ko-KR" sz="2000">
                <a:ea typeface="굴림" charset="-127"/>
              </a:rPr>
              <a:t>Wizard Layout</a:t>
            </a:r>
            <a:r>
              <a:rPr lang="en-US" altLang="ko-KR" sz="2000" dirty="0">
                <a:ea typeface="굴림" charset="-127"/>
              </a:rPr>
              <a:t>: </a:t>
            </a:r>
            <a:r>
              <a:rPr lang="en-US" altLang="ko-KR" sz="2000" dirty="0">
                <a:solidFill>
                  <a:srgbClr val="FF0000"/>
                </a:solidFill>
                <a:ea typeface="굴림" charset="-127"/>
              </a:rPr>
              <a:t>stepped</a:t>
            </a:r>
          </a:p>
          <a:p>
            <a:pPr lvl="1" eaLnBrk="1" hangingPunct="1">
              <a:lnSpc>
                <a:spcPct val="90000"/>
              </a:lnSpc>
            </a:pPr>
            <a:r>
              <a:rPr lang="en-US" sz="2000" dirty="0"/>
              <a:t>Save the report as </a:t>
            </a:r>
            <a:r>
              <a:rPr lang="en-US" sz="2000" b="1" dirty="0"/>
              <a:t>Order List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ko-KR" sz="4000">
                <a:ea typeface="굴림" charset="-127"/>
              </a:rPr>
              <a:t>Modifying a Report</a:t>
            </a:r>
            <a:endParaRPr lang="en-US" sz="4000"/>
          </a:p>
        </p:txBody>
      </p:sp>
      <p:sp>
        <p:nvSpPr>
          <p:cNvPr id="14339" name="Rectangle 3"/>
          <p:cNvSpPr>
            <a:spLocks noGrp="1" noChangeArrowheads="1"/>
          </p:cNvSpPr>
          <p:nvPr>
            <p:ph type="body" idx="1"/>
          </p:nvPr>
        </p:nvSpPr>
        <p:spPr>
          <a:xfrm>
            <a:off x="1182688" y="2017713"/>
            <a:ext cx="7351712" cy="3773487"/>
          </a:xfrm>
        </p:spPr>
        <p:txBody>
          <a:bodyPr/>
          <a:lstStyle/>
          <a:p>
            <a:pPr eaLnBrk="1" hangingPunct="1">
              <a:lnSpc>
                <a:spcPct val="90000"/>
              </a:lnSpc>
            </a:pPr>
            <a:r>
              <a:rPr lang="en-US" altLang="ko-KR" sz="2400" u="sng" dirty="0">
                <a:ea typeface="굴림" charset="-127"/>
              </a:rPr>
              <a:t>The title is </a:t>
            </a:r>
            <a:r>
              <a:rPr lang="en-US" altLang="ko-KR" sz="2400" b="1" u="sng" dirty="0">
                <a:ea typeface="굴림" charset="-127"/>
              </a:rPr>
              <a:t>Order List report</a:t>
            </a:r>
            <a:r>
              <a:rPr lang="en-US" altLang="ko-KR" sz="2400" u="sng" dirty="0">
                <a:ea typeface="굴림" charset="-127"/>
              </a:rPr>
              <a:t>.</a:t>
            </a:r>
            <a:r>
              <a:rPr lang="en-US" altLang="ko-KR" sz="2400" dirty="0">
                <a:ea typeface="굴림" charset="-127"/>
              </a:rPr>
              <a:t> Title requirements;</a:t>
            </a:r>
          </a:p>
          <a:p>
            <a:pPr lvl="1" eaLnBrk="1" hangingPunct="1">
              <a:lnSpc>
                <a:spcPct val="90000"/>
              </a:lnSpc>
            </a:pPr>
            <a:r>
              <a:rPr lang="en-US" altLang="ko-KR" sz="2000" dirty="0">
                <a:ea typeface="굴림" charset="-127"/>
              </a:rPr>
              <a:t>The title must be centered. Change background and font color. Change font size to 24. </a:t>
            </a:r>
          </a:p>
          <a:p>
            <a:pPr eaLnBrk="1" hangingPunct="1">
              <a:lnSpc>
                <a:spcPct val="80000"/>
              </a:lnSpc>
            </a:pPr>
            <a:r>
              <a:rPr lang="en-US" altLang="ko-KR" sz="2400" u="sng" dirty="0">
                <a:ea typeface="굴림" charset="-127"/>
              </a:rPr>
              <a:t>Change </a:t>
            </a:r>
            <a:r>
              <a:rPr lang="en-US" altLang="ko-KR" sz="2400" b="1" u="sng" dirty="0" err="1">
                <a:ea typeface="굴림" charset="-127"/>
              </a:rPr>
              <a:t>orderNum</a:t>
            </a:r>
            <a:r>
              <a:rPr lang="en-US" altLang="ko-KR" sz="2400" b="1" u="sng" dirty="0">
                <a:ea typeface="굴림" charset="-127"/>
              </a:rPr>
              <a:t> </a:t>
            </a:r>
            <a:r>
              <a:rPr lang="en-US" altLang="ko-KR" sz="2400" u="sng" dirty="0">
                <a:ea typeface="굴림" charset="-127"/>
              </a:rPr>
              <a:t>to</a:t>
            </a:r>
            <a:r>
              <a:rPr lang="en-US" altLang="ko-KR" sz="2400" b="1" u="sng" dirty="0">
                <a:ea typeface="굴림" charset="-127"/>
              </a:rPr>
              <a:t> </a:t>
            </a:r>
            <a:r>
              <a:rPr lang="en-US" altLang="ko-KR" sz="2400" b="1" u="sng" dirty="0" err="1">
                <a:ea typeface="굴림" charset="-127"/>
              </a:rPr>
              <a:t>OrderID</a:t>
            </a:r>
            <a:r>
              <a:rPr lang="en-US" altLang="ko-KR" sz="2400" dirty="0">
                <a:ea typeface="굴림" charset="-127"/>
              </a:rPr>
              <a:t> </a:t>
            </a:r>
          </a:p>
          <a:p>
            <a:pPr eaLnBrk="1" hangingPunct="1">
              <a:lnSpc>
                <a:spcPct val="80000"/>
              </a:lnSpc>
            </a:pPr>
            <a:r>
              <a:rPr lang="en-US" altLang="ko-KR" sz="2400" u="sng" dirty="0">
                <a:ea typeface="굴림" charset="-127"/>
              </a:rPr>
              <a:t>Change </a:t>
            </a:r>
            <a:r>
              <a:rPr lang="en-US" altLang="ko-KR" sz="2400" b="1" u="sng" dirty="0" err="1">
                <a:ea typeface="굴림" charset="-127"/>
              </a:rPr>
              <a:t>CustomerNum</a:t>
            </a:r>
            <a:r>
              <a:rPr lang="en-US" altLang="ko-KR" sz="2400" b="1" u="sng" dirty="0">
                <a:ea typeface="굴림" charset="-127"/>
              </a:rPr>
              <a:t> </a:t>
            </a:r>
            <a:r>
              <a:rPr lang="en-US" altLang="ko-KR" sz="2400" u="sng" dirty="0">
                <a:ea typeface="굴림" charset="-127"/>
              </a:rPr>
              <a:t>to</a:t>
            </a:r>
            <a:r>
              <a:rPr lang="en-US" altLang="ko-KR" sz="2400" b="1" u="sng" dirty="0">
                <a:ea typeface="굴림" charset="-127"/>
              </a:rPr>
              <a:t> </a:t>
            </a:r>
            <a:r>
              <a:rPr lang="en-US" altLang="ko-KR" sz="2400" b="1" u="sng" dirty="0" err="1">
                <a:ea typeface="굴림" charset="-127"/>
              </a:rPr>
              <a:t>CustomerID</a:t>
            </a:r>
            <a:endParaRPr lang="en-US" altLang="ko-KR" sz="2400" b="1" u="sng" dirty="0">
              <a:ea typeface="굴림" charset="-127"/>
            </a:endParaRPr>
          </a:p>
          <a:p>
            <a:pPr eaLnBrk="1" hangingPunct="1">
              <a:lnSpc>
                <a:spcPct val="80000"/>
              </a:lnSpc>
            </a:pPr>
            <a:r>
              <a:rPr lang="en-US" altLang="ko-KR" sz="2400" u="sng" dirty="0">
                <a:ea typeface="굴림" charset="-127"/>
              </a:rPr>
              <a:t>Change </a:t>
            </a:r>
            <a:r>
              <a:rPr lang="en-US" sz="2400" b="1" u="sng" dirty="0" err="1"/>
              <a:t>InvoiceAmt</a:t>
            </a:r>
            <a:r>
              <a:rPr lang="en-US" altLang="ko-KR" sz="2400" u="sng" dirty="0">
                <a:ea typeface="굴림" charset="-127"/>
              </a:rPr>
              <a:t> to </a:t>
            </a:r>
            <a:r>
              <a:rPr lang="en-US" altLang="ko-KR" sz="2400" b="1" u="sng" dirty="0">
                <a:ea typeface="굴림" charset="-127"/>
              </a:rPr>
              <a:t>Invoice Amount</a:t>
            </a:r>
          </a:p>
          <a:p>
            <a:pPr eaLnBrk="1" hangingPunct="1">
              <a:lnSpc>
                <a:spcPct val="80000"/>
              </a:lnSpc>
            </a:pPr>
            <a:r>
              <a:rPr lang="en-US" sz="2400" dirty="0"/>
              <a:t>Widen out the heading names and field entries so that nothing is cut off. </a:t>
            </a:r>
            <a:r>
              <a:rPr lang="en-US" sz="2400" b="1" dirty="0"/>
              <a:t>Space out</a:t>
            </a:r>
            <a:r>
              <a:rPr lang="en-US" sz="2400" dirty="0"/>
              <a:t> your data fields</a:t>
            </a:r>
            <a:r>
              <a:rPr lang="en-US" altLang="ko-KR" sz="2400" dirty="0">
                <a:ea typeface="굴림" charset="-127"/>
              </a:rPr>
              <a:t> as well</a:t>
            </a:r>
            <a:r>
              <a:rPr lang="en-US" altLang="ko-KR" sz="2400" b="1" dirty="0">
                <a:ea typeface="굴림" charset="-127"/>
              </a:rPr>
              <a:t>.  </a:t>
            </a:r>
            <a:r>
              <a:rPr lang="en-US" altLang="ko-KR" sz="2400" dirty="0">
                <a:ea typeface="굴림" charset="-127"/>
              </a:rPr>
              <a:t>Also,</a:t>
            </a:r>
            <a:r>
              <a:rPr lang="en-US" altLang="ko-KR" sz="2400" b="1" dirty="0">
                <a:ea typeface="굴림" charset="-127"/>
              </a:rPr>
              <a:t> adjust vertical alignment </a:t>
            </a:r>
            <a:r>
              <a:rPr lang="en-US" altLang="ko-KR" sz="2400" dirty="0">
                <a:ea typeface="굴림" charset="-127"/>
              </a:rPr>
              <a:t>of each field.</a:t>
            </a:r>
            <a:r>
              <a:rPr lang="en-US" altLang="ko-KR" sz="2400" b="1" dirty="0">
                <a:ea typeface="굴림" charset="-127"/>
              </a:rPr>
              <a:t> </a:t>
            </a:r>
            <a:r>
              <a:rPr lang="en-US" altLang="ko-KR" sz="2400" dirty="0">
                <a:ea typeface="굴림" charset="-127"/>
              </a:rPr>
              <a:t>All words in the report must be clearly visible. </a:t>
            </a:r>
            <a:endParaRPr lang="en-US" sz="2400" dirty="0"/>
          </a:p>
          <a:p>
            <a:pPr eaLnBrk="1" hangingPunct="1">
              <a:lnSpc>
                <a:spcPct val="90000"/>
              </a:lnSpc>
            </a:pPr>
            <a:endParaRPr lang="en-US" altLang="ko-KR" sz="2400" dirty="0">
              <a:ea typeface="굴림" charset="-127"/>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4000" b="1" dirty="0">
                <a:solidFill>
                  <a:srgbClr val="FF0000"/>
                </a:solidFill>
              </a:rPr>
              <a:t>Report Practice</a:t>
            </a:r>
          </a:p>
        </p:txBody>
      </p:sp>
      <p:sp>
        <p:nvSpPr>
          <p:cNvPr id="16387" name="Rectangle 3"/>
          <p:cNvSpPr>
            <a:spLocks noGrp="1" noChangeArrowheads="1"/>
          </p:cNvSpPr>
          <p:nvPr>
            <p:ph type="body" idx="1"/>
          </p:nvPr>
        </p:nvSpPr>
        <p:spPr>
          <a:xfrm>
            <a:off x="762000" y="2017713"/>
            <a:ext cx="8193088" cy="4114800"/>
          </a:xfrm>
        </p:spPr>
        <p:txBody>
          <a:bodyPr/>
          <a:lstStyle/>
          <a:p>
            <a:pPr eaLnBrk="1" hangingPunct="1">
              <a:lnSpc>
                <a:spcPct val="90000"/>
              </a:lnSpc>
            </a:pPr>
            <a:r>
              <a:rPr lang="en-US" sz="2400" dirty="0">
                <a:cs typeface="Times New Roman" pitchFamily="18" charset="0"/>
              </a:rPr>
              <a:t>Create a report that combines elements of the Instructor Table with elements from the Course Table. </a:t>
            </a:r>
            <a:endParaRPr lang="en-US" altLang="ko-KR" sz="2400" dirty="0">
              <a:ea typeface="굴림" charset="-127"/>
              <a:cs typeface="Times New Roman" pitchFamily="18" charset="0"/>
            </a:endParaRPr>
          </a:p>
          <a:p>
            <a:pPr eaLnBrk="1" hangingPunct="1">
              <a:lnSpc>
                <a:spcPct val="90000"/>
              </a:lnSpc>
            </a:pPr>
            <a:r>
              <a:rPr lang="en-US" sz="2400" dirty="0">
                <a:cs typeface="Times New Roman" pitchFamily="18" charset="0"/>
              </a:rPr>
              <a:t>Using the </a:t>
            </a:r>
            <a:r>
              <a:rPr lang="en-US" sz="2400" b="1" dirty="0">
                <a:cs typeface="Times New Roman" pitchFamily="18" charset="0"/>
              </a:rPr>
              <a:t>Instructor </a:t>
            </a:r>
            <a:r>
              <a:rPr lang="en-US" sz="2400" dirty="0">
                <a:cs typeface="Times New Roman" pitchFamily="18" charset="0"/>
              </a:rPr>
              <a:t>Table, your report should include </a:t>
            </a:r>
            <a:r>
              <a:rPr lang="en-US" sz="2400" b="1" dirty="0">
                <a:cs typeface="Times New Roman" pitchFamily="18" charset="0"/>
              </a:rPr>
              <a:t>Employee Number</a:t>
            </a:r>
            <a:r>
              <a:rPr lang="en-US" sz="2400" dirty="0">
                <a:cs typeface="Times New Roman" pitchFamily="18" charset="0"/>
              </a:rPr>
              <a:t> and </a:t>
            </a:r>
            <a:r>
              <a:rPr lang="en-US" sz="2400" b="1" dirty="0">
                <a:cs typeface="Times New Roman" pitchFamily="18" charset="0"/>
              </a:rPr>
              <a:t>Instructor Last Name</a:t>
            </a:r>
            <a:r>
              <a:rPr lang="en-US" sz="2400" dirty="0">
                <a:cs typeface="Times New Roman" pitchFamily="18" charset="0"/>
              </a:rPr>
              <a:t>. Using the </a:t>
            </a:r>
            <a:r>
              <a:rPr lang="en-US" sz="2400" b="1" dirty="0">
                <a:cs typeface="Times New Roman" pitchFamily="18" charset="0"/>
              </a:rPr>
              <a:t>Course</a:t>
            </a:r>
            <a:r>
              <a:rPr lang="en-US" sz="2400" dirty="0">
                <a:cs typeface="Times New Roman" pitchFamily="18" charset="0"/>
              </a:rPr>
              <a:t> Table, your report should include </a:t>
            </a:r>
            <a:r>
              <a:rPr lang="en-US" sz="2400" b="1" dirty="0">
                <a:cs typeface="Times New Roman" pitchFamily="18" charset="0"/>
              </a:rPr>
              <a:t>Class Number </a:t>
            </a:r>
            <a:r>
              <a:rPr lang="en-US" sz="2400" dirty="0">
                <a:cs typeface="Times New Roman" pitchFamily="18" charset="0"/>
              </a:rPr>
              <a:t>and</a:t>
            </a:r>
            <a:r>
              <a:rPr lang="en-US" sz="2400" b="1" dirty="0">
                <a:cs typeface="Times New Roman" pitchFamily="18" charset="0"/>
              </a:rPr>
              <a:t> Course Name</a:t>
            </a:r>
            <a:endParaRPr lang="en-US" sz="2400" dirty="0">
              <a:cs typeface="Times New Roman" pitchFamily="18" charset="0"/>
            </a:endParaRPr>
          </a:p>
          <a:p>
            <a:pPr lvl="1" eaLnBrk="1" hangingPunct="1">
              <a:lnSpc>
                <a:spcPct val="90000"/>
              </a:lnSpc>
            </a:pPr>
            <a:r>
              <a:rPr lang="en-US" altLang="ko-KR" sz="2000" dirty="0">
                <a:ea typeface="굴림" charset="-127"/>
              </a:rPr>
              <a:t>Group by: </a:t>
            </a:r>
            <a:r>
              <a:rPr lang="en-US" sz="2000" b="1" dirty="0">
                <a:cs typeface="Times New Roman" pitchFamily="18" charset="0"/>
              </a:rPr>
              <a:t>Employee Number</a:t>
            </a:r>
            <a:endParaRPr lang="en-US" altLang="ko-KR" sz="2000" dirty="0">
              <a:solidFill>
                <a:srgbClr val="FF0000"/>
              </a:solidFill>
              <a:ea typeface="굴림" charset="-127"/>
            </a:endParaRPr>
          </a:p>
          <a:p>
            <a:pPr lvl="1" eaLnBrk="1" hangingPunct="1">
              <a:lnSpc>
                <a:spcPct val="90000"/>
              </a:lnSpc>
            </a:pPr>
            <a:r>
              <a:rPr lang="en-US" altLang="ko-KR" sz="2000" dirty="0">
                <a:ea typeface="굴림" charset="-127"/>
              </a:rPr>
              <a:t>Sort: </a:t>
            </a:r>
            <a:r>
              <a:rPr lang="en-US" sz="2000" b="1" dirty="0">
                <a:cs typeface="Times New Roman" pitchFamily="18" charset="0"/>
              </a:rPr>
              <a:t>Class Number in ascending order</a:t>
            </a:r>
            <a:endParaRPr lang="en-US" altLang="ko-KR" sz="2000" dirty="0">
              <a:solidFill>
                <a:srgbClr val="FF0000"/>
              </a:solidFill>
              <a:ea typeface="굴림" charset="-127"/>
            </a:endParaRPr>
          </a:p>
          <a:p>
            <a:pPr lvl="1" eaLnBrk="1" hangingPunct="1">
              <a:lnSpc>
                <a:spcPct val="90000"/>
              </a:lnSpc>
            </a:pPr>
            <a:r>
              <a:rPr lang="en-US" altLang="ko-KR" sz="2000" dirty="0">
                <a:ea typeface="굴림" charset="-127"/>
              </a:rPr>
              <a:t>Layout: </a:t>
            </a:r>
            <a:r>
              <a:rPr lang="en-US" altLang="ko-KR" sz="2000" b="1" dirty="0">
                <a:ea typeface="굴림" charset="-127"/>
              </a:rPr>
              <a:t>stepped</a:t>
            </a:r>
          </a:p>
          <a:p>
            <a:pPr lvl="1" eaLnBrk="1" hangingPunct="1">
              <a:lnSpc>
                <a:spcPct val="90000"/>
              </a:lnSpc>
            </a:pPr>
            <a:r>
              <a:rPr lang="en-US" sz="2000" dirty="0"/>
              <a:t>Save the report as </a:t>
            </a:r>
            <a:r>
              <a:rPr lang="en-US" sz="2000" b="1" dirty="0"/>
              <a:t>Roadrunner Report</a:t>
            </a:r>
            <a:endParaRPr lang="en-US" sz="1400" b="1" dirty="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4000" b="1" dirty="0">
                <a:solidFill>
                  <a:srgbClr val="FF0000"/>
                </a:solidFill>
              </a:rPr>
              <a:t>Report Practice </a:t>
            </a:r>
            <a:r>
              <a:rPr lang="en-US" sz="4000" dirty="0"/>
              <a:t>(</a:t>
            </a:r>
            <a:r>
              <a:rPr lang="en-US" sz="4000" dirty="0" err="1"/>
              <a:t>con’t</a:t>
            </a:r>
            <a:r>
              <a:rPr lang="en-US" sz="4000" dirty="0"/>
              <a:t>)</a:t>
            </a:r>
          </a:p>
        </p:txBody>
      </p:sp>
      <p:sp>
        <p:nvSpPr>
          <p:cNvPr id="17411" name="Rectangle 3"/>
          <p:cNvSpPr>
            <a:spLocks noGrp="1" noChangeArrowheads="1"/>
          </p:cNvSpPr>
          <p:nvPr>
            <p:ph type="body" idx="1"/>
          </p:nvPr>
        </p:nvSpPr>
        <p:spPr>
          <a:xfrm>
            <a:off x="1182688" y="2017713"/>
            <a:ext cx="7732712" cy="4459287"/>
          </a:xfrm>
        </p:spPr>
        <p:txBody>
          <a:bodyPr/>
          <a:lstStyle/>
          <a:p>
            <a:pPr eaLnBrk="1" hangingPunct="1">
              <a:lnSpc>
                <a:spcPct val="90000"/>
              </a:lnSpc>
            </a:pPr>
            <a:r>
              <a:rPr lang="en-US" sz="2400" dirty="0">
                <a:cs typeface="Times New Roman" pitchFamily="18" charset="0"/>
              </a:rPr>
              <a:t>The title of this report should be “</a:t>
            </a:r>
            <a:r>
              <a:rPr lang="en-US" sz="2400" b="1" dirty="0">
                <a:cs typeface="Times New Roman" pitchFamily="18" charset="0"/>
              </a:rPr>
              <a:t>Instructor Information Report</a:t>
            </a:r>
            <a:r>
              <a:rPr lang="en-US" sz="2400" dirty="0">
                <a:cs typeface="Times New Roman" pitchFamily="18" charset="0"/>
              </a:rPr>
              <a:t>.” The font size of the tile should be a minimum of </a:t>
            </a:r>
            <a:r>
              <a:rPr lang="en-US" sz="2400" b="1" dirty="0">
                <a:cs typeface="Times New Roman" pitchFamily="18" charset="0"/>
              </a:rPr>
              <a:t>20 point font.</a:t>
            </a:r>
            <a:r>
              <a:rPr lang="en-US" sz="2400" dirty="0">
                <a:cs typeface="Times New Roman" pitchFamily="18" charset="0"/>
              </a:rPr>
              <a:t> The title </a:t>
            </a:r>
            <a:r>
              <a:rPr lang="en-US" sz="2400" b="1" dirty="0">
                <a:cs typeface="Times New Roman" pitchFamily="18" charset="0"/>
              </a:rPr>
              <a:t>must be centered.</a:t>
            </a:r>
          </a:p>
          <a:p>
            <a:pPr lvl="1" eaLnBrk="1" hangingPunct="1"/>
            <a:r>
              <a:rPr lang="en-US" sz="2000" dirty="0">
                <a:cs typeface="Times New Roman" pitchFamily="18" charset="0"/>
              </a:rPr>
              <a:t>Change </a:t>
            </a:r>
            <a:r>
              <a:rPr lang="en-US" sz="2000" dirty="0" err="1">
                <a:cs typeface="Times New Roman" pitchFamily="18" charset="0"/>
              </a:rPr>
              <a:t>Employee_Number</a:t>
            </a:r>
            <a:r>
              <a:rPr lang="en-US" sz="2000" dirty="0">
                <a:cs typeface="Times New Roman" pitchFamily="18" charset="0"/>
              </a:rPr>
              <a:t> to </a:t>
            </a:r>
            <a:r>
              <a:rPr lang="en-US" sz="2000" dirty="0" err="1">
                <a:cs typeface="Times New Roman" pitchFamily="18" charset="0"/>
              </a:rPr>
              <a:t>EmployeeID</a:t>
            </a:r>
            <a:r>
              <a:rPr lang="en-US" sz="2000" dirty="0">
                <a:cs typeface="Times New Roman" pitchFamily="18" charset="0"/>
              </a:rPr>
              <a:t>.</a:t>
            </a:r>
          </a:p>
          <a:p>
            <a:pPr lvl="1" eaLnBrk="1" hangingPunct="1"/>
            <a:r>
              <a:rPr lang="en-US" sz="2000" dirty="0">
                <a:cs typeface="Times New Roman" pitchFamily="18" charset="0"/>
              </a:rPr>
              <a:t>Change </a:t>
            </a:r>
            <a:r>
              <a:rPr lang="en-US" sz="2000" dirty="0" err="1">
                <a:cs typeface="Times New Roman" pitchFamily="18" charset="0"/>
              </a:rPr>
              <a:t>Instructor_Last</a:t>
            </a:r>
            <a:r>
              <a:rPr lang="en-US" sz="2000" dirty="0">
                <a:cs typeface="Times New Roman" pitchFamily="18" charset="0"/>
              </a:rPr>
              <a:t> to Instructor. </a:t>
            </a:r>
          </a:p>
          <a:p>
            <a:pPr lvl="1" eaLnBrk="1" hangingPunct="1"/>
            <a:r>
              <a:rPr lang="en-US" sz="2000" dirty="0">
                <a:cs typeface="Times New Roman" pitchFamily="18" charset="0"/>
              </a:rPr>
              <a:t>Change </a:t>
            </a:r>
            <a:r>
              <a:rPr lang="en-US" sz="2000" dirty="0" err="1">
                <a:cs typeface="Times New Roman" pitchFamily="18" charset="0"/>
              </a:rPr>
              <a:t>Class_Number</a:t>
            </a:r>
            <a:r>
              <a:rPr lang="en-US" sz="2000" dirty="0">
                <a:cs typeface="Times New Roman" pitchFamily="18" charset="0"/>
              </a:rPr>
              <a:t> to Class. </a:t>
            </a:r>
          </a:p>
          <a:p>
            <a:pPr lvl="1" eaLnBrk="1" hangingPunct="1"/>
            <a:r>
              <a:rPr lang="en-US" sz="2000" dirty="0">
                <a:cs typeface="Times New Roman" pitchFamily="18" charset="0"/>
              </a:rPr>
              <a:t>Change </a:t>
            </a:r>
            <a:r>
              <a:rPr lang="en-US" sz="2000" dirty="0" err="1">
                <a:cs typeface="Times New Roman" pitchFamily="18" charset="0"/>
              </a:rPr>
              <a:t>Course_name</a:t>
            </a:r>
            <a:r>
              <a:rPr lang="en-US" sz="2000" dirty="0">
                <a:cs typeface="Times New Roman" pitchFamily="18" charset="0"/>
              </a:rPr>
              <a:t> to Course</a:t>
            </a:r>
          </a:p>
          <a:p>
            <a:pPr eaLnBrk="1" hangingPunct="1"/>
            <a:r>
              <a:rPr lang="en-US" sz="2400" dirty="0">
                <a:cs typeface="Times New Roman" pitchFamily="18" charset="0"/>
              </a:rPr>
              <a:t>Widen out the heading names and field entries so that nothing is cut off. </a:t>
            </a:r>
            <a:r>
              <a:rPr lang="en-US" sz="2400" b="1" dirty="0">
                <a:cs typeface="Times New Roman" pitchFamily="18" charset="0"/>
              </a:rPr>
              <a:t>Space out</a:t>
            </a:r>
            <a:r>
              <a:rPr lang="en-US" sz="2400" dirty="0">
                <a:cs typeface="Times New Roman" pitchFamily="18" charset="0"/>
              </a:rPr>
              <a:t> your data fields</a:t>
            </a:r>
            <a:r>
              <a:rPr lang="en-US" sz="2400" b="1" dirty="0">
                <a:cs typeface="Times New Roman" pitchFamily="18" charset="0"/>
              </a:rPr>
              <a:t>.  All words in the report must be clearly visible.</a:t>
            </a:r>
            <a:r>
              <a:rPr lang="en-US" sz="2400" dirty="0">
                <a:cs typeface="Times New Roman"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a:t>Creating Web-Enabled Information</a:t>
            </a:r>
          </a:p>
        </p:txBody>
      </p:sp>
      <p:sp>
        <p:nvSpPr>
          <p:cNvPr id="18435" name="Rectangle 3"/>
          <p:cNvSpPr>
            <a:spLocks noGrp="1" noChangeArrowheads="1"/>
          </p:cNvSpPr>
          <p:nvPr>
            <p:ph type="body" idx="1"/>
          </p:nvPr>
        </p:nvSpPr>
        <p:spPr/>
        <p:txBody>
          <a:bodyPr/>
          <a:lstStyle/>
          <a:p>
            <a:pPr eaLnBrk="1" hangingPunct="1"/>
            <a:r>
              <a:rPr lang="en-US" sz="2400"/>
              <a:t>Barbara feels that other employees in the company would benefit from gaining access to the Restaurant Database. Leonard asks whether the database can be made available to employees over the company network (I.e., Intranet). That way, employees could obtain company information using their desktop computers rather than using paper forms. Most employees, such as the customer representatives in the marketing department, do not need to access to the entire database, nor should they be able to make changes to the database objects.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4000"/>
              <a:t>Creating a Static Web Page</a:t>
            </a:r>
          </a:p>
        </p:txBody>
      </p:sp>
      <p:sp>
        <p:nvSpPr>
          <p:cNvPr id="19459" name="Rectangle 3"/>
          <p:cNvSpPr>
            <a:spLocks noGrp="1" noChangeArrowheads="1"/>
          </p:cNvSpPr>
          <p:nvPr>
            <p:ph type="body" idx="1"/>
          </p:nvPr>
        </p:nvSpPr>
        <p:spPr>
          <a:xfrm>
            <a:off x="838200" y="2017713"/>
            <a:ext cx="8116888" cy="4114800"/>
          </a:xfrm>
        </p:spPr>
        <p:txBody>
          <a:bodyPr/>
          <a:lstStyle/>
          <a:p>
            <a:pPr eaLnBrk="1" hangingPunct="1">
              <a:lnSpc>
                <a:spcPct val="90000"/>
              </a:lnSpc>
            </a:pPr>
            <a:r>
              <a:rPr lang="en-US" sz="2400" dirty="0"/>
              <a:t>Leonard has asked you to create an HTML document for the  Customer table. He wants this data to be available to customer representatives working outside the office. Leonard wants you to create static Web pages because the customer representatives need to view them only once a month to complete their monthly status reports. </a:t>
            </a:r>
          </a:p>
          <a:p>
            <a:pPr eaLnBrk="1" hangingPunct="1">
              <a:lnSpc>
                <a:spcPct val="90000"/>
              </a:lnSpc>
            </a:pPr>
            <a:r>
              <a:rPr lang="en-US" sz="2400" dirty="0"/>
              <a:t>Select the </a:t>
            </a:r>
            <a:r>
              <a:rPr lang="en-US" sz="2400" b="1" dirty="0"/>
              <a:t>Customer</a:t>
            </a:r>
            <a:r>
              <a:rPr lang="en-US" sz="2400" dirty="0"/>
              <a:t> table from Restaurant Database</a:t>
            </a:r>
          </a:p>
          <a:p>
            <a:pPr eaLnBrk="1" hangingPunct="1">
              <a:lnSpc>
                <a:spcPct val="90000"/>
              </a:lnSpc>
            </a:pPr>
            <a:r>
              <a:rPr lang="en-US" sz="2400" dirty="0"/>
              <a:t>Export the table as either PDF or XPS file. </a:t>
            </a:r>
          </a:p>
          <a:p>
            <a:pPr lvl="1" eaLnBrk="1" hangingPunct="1">
              <a:lnSpc>
                <a:spcPct val="90000"/>
              </a:lnSpc>
            </a:pPr>
            <a:r>
              <a:rPr lang="en-US" sz="2000" dirty="0"/>
              <a:t>Either “Standard” or “Minimum Size”</a:t>
            </a:r>
          </a:p>
          <a:p>
            <a:pPr lvl="1" eaLnBrk="1" hangingPunct="1">
              <a:lnSpc>
                <a:spcPct val="90000"/>
              </a:lnSpc>
            </a:pPr>
            <a:r>
              <a:rPr lang="en-US" sz="2000" dirty="0"/>
              <a:t>What is XPS? </a:t>
            </a:r>
            <a:r>
              <a:rPr lang="en-US" sz="2000" dirty="0">
                <a:sym typeface="Wingdings" panose="05000000000000000000" pitchFamily="2" charset="2"/>
              </a:rPr>
              <a:t> by MS and similar to PDF</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a:t>Creating an Static Web Page</a:t>
            </a:r>
          </a:p>
        </p:txBody>
      </p:sp>
      <p:sp>
        <p:nvSpPr>
          <p:cNvPr id="20483" name="Rectangle 3"/>
          <p:cNvSpPr>
            <a:spLocks noGrp="1" noChangeArrowheads="1"/>
          </p:cNvSpPr>
          <p:nvPr>
            <p:ph type="body" idx="1"/>
          </p:nvPr>
        </p:nvSpPr>
        <p:spPr/>
        <p:txBody>
          <a:bodyPr/>
          <a:lstStyle/>
          <a:p>
            <a:pPr eaLnBrk="1" hangingPunct="1"/>
            <a:r>
              <a:rPr lang="en-US" sz="2800"/>
              <a:t>Easy to create and maintain</a:t>
            </a:r>
          </a:p>
          <a:p>
            <a:pPr lvl="1" eaLnBrk="1" hangingPunct="1"/>
            <a:r>
              <a:rPr lang="en-US" sz="2400"/>
              <a:t>Stored outside the database</a:t>
            </a:r>
          </a:p>
          <a:p>
            <a:pPr eaLnBrk="1" hangingPunct="1"/>
            <a:r>
              <a:rPr lang="en-US" sz="2800"/>
              <a:t>Simple to publish</a:t>
            </a:r>
          </a:p>
          <a:p>
            <a:pPr eaLnBrk="1" hangingPunct="1"/>
            <a:r>
              <a:rPr lang="en-US" sz="2800"/>
              <a:t>Only reflect the state of the Customer table at the time it was created. </a:t>
            </a:r>
          </a:p>
          <a:p>
            <a:pPr eaLnBrk="1" hangingPunct="1"/>
            <a:r>
              <a:rPr lang="en-US" sz="2800"/>
              <a:t>Does not allow continuous update because it’s not linked to the Customer table on which it is based.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a:t>Importing an Html Document as an Access Table</a:t>
            </a:r>
          </a:p>
        </p:txBody>
      </p:sp>
      <p:sp>
        <p:nvSpPr>
          <p:cNvPr id="21507" name="Rectangle 3"/>
          <p:cNvSpPr>
            <a:spLocks noGrp="1" noChangeArrowheads="1"/>
          </p:cNvSpPr>
          <p:nvPr>
            <p:ph type="body" idx="1"/>
          </p:nvPr>
        </p:nvSpPr>
        <p:spPr/>
        <p:txBody>
          <a:bodyPr/>
          <a:lstStyle/>
          <a:p>
            <a:pPr eaLnBrk="1" hangingPunct="1"/>
            <a:r>
              <a:rPr lang="en-US" sz="2800" dirty="0"/>
              <a:t>Download and then open </a:t>
            </a:r>
            <a:r>
              <a:rPr lang="en-US" sz="2800" b="1" dirty="0" err="1"/>
              <a:t>NewRest</a:t>
            </a:r>
            <a:r>
              <a:rPr lang="en-US" sz="2800" dirty="0"/>
              <a:t> HTML document.</a:t>
            </a:r>
          </a:p>
          <a:p>
            <a:pPr eaLnBrk="1" hangingPunct="1"/>
            <a:r>
              <a:rPr lang="en-US" sz="2800" dirty="0"/>
              <a:t>Close </a:t>
            </a:r>
            <a:r>
              <a:rPr lang="en-US" sz="2800" b="1" dirty="0" err="1"/>
              <a:t>NewRest</a:t>
            </a:r>
            <a:r>
              <a:rPr lang="en-US" sz="2800" dirty="0"/>
              <a:t> HTML document.</a:t>
            </a:r>
          </a:p>
          <a:p>
            <a:pPr eaLnBrk="1" hangingPunct="1"/>
            <a:r>
              <a:rPr lang="en-US" sz="2800" dirty="0"/>
              <a:t>Import </a:t>
            </a:r>
            <a:r>
              <a:rPr lang="en-US" sz="2800" b="1" dirty="0" err="1"/>
              <a:t>NewRest</a:t>
            </a:r>
            <a:r>
              <a:rPr lang="en-US" sz="2800" dirty="0"/>
              <a:t> HTML document into Restaurant database.</a:t>
            </a:r>
          </a:p>
          <a:p>
            <a:pPr lvl="1" eaLnBrk="1" hangingPunct="1"/>
            <a:r>
              <a:rPr lang="en-US" sz="2400" b="1" dirty="0">
                <a:solidFill>
                  <a:srgbClr val="FF0000"/>
                </a:solidFill>
              </a:rPr>
              <a:t>Let the Access choose the primary key.</a:t>
            </a:r>
          </a:p>
          <a:p>
            <a:pPr eaLnBrk="1" hangingPunct="1"/>
            <a:r>
              <a:rPr lang="en-US" sz="2800" dirty="0"/>
              <a:t>Save as </a:t>
            </a:r>
            <a:r>
              <a:rPr lang="en-US" sz="2800" b="1" dirty="0"/>
              <a:t>Potential Customers</a:t>
            </a:r>
          </a:p>
          <a:p>
            <a:pPr eaLnBrk="1" hangingPunct="1"/>
            <a:endParaRPr lang="en-US" sz="28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4000"/>
              <a:t>Importing </a:t>
            </a:r>
            <a:r>
              <a:rPr lang="en-US" altLang="ko-KR" sz="4000">
                <a:ea typeface="굴림" charset="-127"/>
              </a:rPr>
              <a:t>and Exporting </a:t>
            </a:r>
            <a:r>
              <a:rPr lang="en-US" sz="4000"/>
              <a:t>an </a:t>
            </a:r>
            <a:r>
              <a:rPr lang="en-US" altLang="ko-KR" sz="4000">
                <a:ea typeface="굴림" charset="-127"/>
              </a:rPr>
              <a:t>XML</a:t>
            </a:r>
            <a:r>
              <a:rPr lang="en-US" sz="4000"/>
              <a:t> Document </a:t>
            </a:r>
          </a:p>
        </p:txBody>
      </p:sp>
      <p:sp>
        <p:nvSpPr>
          <p:cNvPr id="22531" name="Rectangle 3"/>
          <p:cNvSpPr>
            <a:spLocks noGrp="1" noChangeArrowheads="1"/>
          </p:cNvSpPr>
          <p:nvPr>
            <p:ph type="body" idx="1"/>
          </p:nvPr>
        </p:nvSpPr>
        <p:spPr/>
        <p:txBody>
          <a:bodyPr/>
          <a:lstStyle/>
          <a:p>
            <a:pPr eaLnBrk="1" hangingPunct="1"/>
            <a:r>
              <a:rPr lang="en-US" sz="2400" dirty="0"/>
              <a:t>Download </a:t>
            </a:r>
            <a:r>
              <a:rPr lang="en-US" altLang="ko-KR" sz="2400" b="1" dirty="0">
                <a:ea typeface="굴림" charset="-127"/>
              </a:rPr>
              <a:t>Loans XML</a:t>
            </a:r>
            <a:r>
              <a:rPr lang="en-US" altLang="ko-KR" sz="2400" dirty="0">
                <a:ea typeface="굴림" charset="-127"/>
              </a:rPr>
              <a:t> </a:t>
            </a:r>
            <a:r>
              <a:rPr lang="en-US" sz="2400" dirty="0"/>
              <a:t>document.</a:t>
            </a:r>
          </a:p>
          <a:p>
            <a:pPr lvl="1" eaLnBrk="1" hangingPunct="1"/>
            <a:r>
              <a:rPr lang="en-US" altLang="ko-KR" sz="2000" dirty="0">
                <a:ea typeface="굴림" charset="-127"/>
              </a:rPr>
              <a:t>Save as “Web Page, XML only”</a:t>
            </a:r>
          </a:p>
          <a:p>
            <a:pPr lvl="1" eaLnBrk="1" hangingPunct="1"/>
            <a:r>
              <a:rPr lang="en-US" altLang="ko-KR" sz="2000" dirty="0">
                <a:ea typeface="굴림" charset="-127"/>
              </a:rPr>
              <a:t>Universal way to transmit data because of the Internet</a:t>
            </a:r>
          </a:p>
          <a:p>
            <a:pPr eaLnBrk="1" hangingPunct="1"/>
            <a:r>
              <a:rPr lang="en-US" sz="2400" dirty="0"/>
              <a:t>Import </a:t>
            </a:r>
            <a:r>
              <a:rPr lang="en-US" altLang="ko-KR" sz="2400" dirty="0">
                <a:ea typeface="굴림" charset="-127"/>
              </a:rPr>
              <a:t>Loans</a:t>
            </a:r>
            <a:r>
              <a:rPr lang="en-US" altLang="ko-KR" sz="2400" b="1" dirty="0">
                <a:ea typeface="굴림" charset="-127"/>
              </a:rPr>
              <a:t> XML</a:t>
            </a:r>
            <a:r>
              <a:rPr lang="en-US" altLang="ko-KR" sz="2400" dirty="0">
                <a:ea typeface="굴림" charset="-127"/>
              </a:rPr>
              <a:t> </a:t>
            </a:r>
            <a:r>
              <a:rPr lang="en-US" sz="2400" dirty="0"/>
              <a:t>document into Restaurant database.</a:t>
            </a:r>
          </a:p>
          <a:p>
            <a:pPr eaLnBrk="1" hangingPunct="1"/>
            <a:r>
              <a:rPr lang="en-US" sz="2400" dirty="0"/>
              <a:t>Save as </a:t>
            </a:r>
            <a:r>
              <a:rPr lang="en-US" altLang="ko-KR" sz="2400" b="1" dirty="0">
                <a:ea typeface="굴림" charset="-127"/>
              </a:rPr>
              <a:t>Loans XML</a:t>
            </a:r>
          </a:p>
          <a:p>
            <a:pPr eaLnBrk="1" hangingPunct="1"/>
            <a:r>
              <a:rPr lang="en-US" altLang="ko-KR" sz="2400" dirty="0">
                <a:ea typeface="굴림" charset="-127"/>
              </a:rPr>
              <a:t>Export </a:t>
            </a:r>
            <a:r>
              <a:rPr lang="en-US" altLang="ko-KR" sz="2400" b="1" dirty="0">
                <a:ea typeface="굴림" charset="-127"/>
              </a:rPr>
              <a:t>Customer table </a:t>
            </a:r>
            <a:r>
              <a:rPr lang="en-US" altLang="ko-KR" sz="2400" dirty="0">
                <a:ea typeface="굴림" charset="-127"/>
              </a:rPr>
              <a:t>as an XML document</a:t>
            </a:r>
          </a:p>
          <a:p>
            <a:pPr lvl="1" eaLnBrk="1" hangingPunct="1"/>
            <a:r>
              <a:rPr lang="en-US" sz="2000">
                <a:ea typeface="굴림" charset="-127"/>
              </a:rPr>
              <a:t>“Data” </a:t>
            </a:r>
            <a:r>
              <a:rPr lang="en-US" sz="2000" dirty="0">
                <a:ea typeface="굴림" charset="-127"/>
              </a:rPr>
              <a:t>only is enough</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about XML</a:t>
            </a:r>
          </a:p>
        </p:txBody>
      </p:sp>
      <p:sp>
        <p:nvSpPr>
          <p:cNvPr id="3" name="Content Placeholder 2"/>
          <p:cNvSpPr>
            <a:spLocks noGrp="1"/>
          </p:cNvSpPr>
          <p:nvPr>
            <p:ph idx="1"/>
          </p:nvPr>
        </p:nvSpPr>
        <p:spPr/>
        <p:txBody>
          <a:bodyPr/>
          <a:lstStyle/>
          <a:p>
            <a:r>
              <a:rPr lang="en-US" sz="2400" b="1" dirty="0"/>
              <a:t>XSD</a:t>
            </a:r>
            <a:r>
              <a:rPr lang="en-US" sz="2400" dirty="0"/>
              <a:t> (</a:t>
            </a:r>
            <a:r>
              <a:rPr lang="en-US" sz="2400" b="1" dirty="0"/>
              <a:t>XML Schema Definition</a:t>
            </a:r>
            <a:r>
              <a:rPr lang="en-US" sz="2400" dirty="0"/>
              <a:t>) specifies how to formally describe the elements in an Extensible Markup Language (XML) document.</a:t>
            </a:r>
          </a:p>
          <a:p>
            <a:r>
              <a:rPr lang="en-US" sz="2400" b="1" dirty="0"/>
              <a:t>XSL</a:t>
            </a:r>
            <a:r>
              <a:rPr lang="en-US" sz="2400" dirty="0"/>
              <a:t> is a language for expressing style sheets </a:t>
            </a:r>
            <a:r>
              <a:rPr lang="en-US" sz="2400"/>
              <a:t>and an</a:t>
            </a:r>
            <a:r>
              <a:rPr lang="en-US" sz="2400" dirty="0"/>
              <a:t> </a:t>
            </a:r>
            <a:r>
              <a:rPr lang="en-US" sz="2400" b="1" dirty="0"/>
              <a:t>XSL</a:t>
            </a:r>
            <a:r>
              <a:rPr lang="en-US" sz="2400" dirty="0"/>
              <a:t> style sheet is a file that describes how to display an XML document of a given type. </a:t>
            </a:r>
          </a:p>
        </p:txBody>
      </p:sp>
    </p:spTree>
    <p:extLst>
      <p:ext uri="{BB962C8B-B14F-4D97-AF65-F5344CB8AC3E}">
        <p14:creationId xmlns:p14="http://schemas.microsoft.com/office/powerpoint/2010/main" val="130881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533400"/>
            <a:ext cx="7239000" cy="1143000"/>
          </a:xfrm>
        </p:spPr>
        <p:txBody>
          <a:bodyPr/>
          <a:lstStyle/>
          <a:p>
            <a:pPr eaLnBrk="1" hangingPunct="1"/>
            <a:r>
              <a:rPr lang="en-US" sz="4000" dirty="0"/>
              <a:t>Form</a:t>
            </a:r>
          </a:p>
        </p:txBody>
      </p:sp>
      <p:sp>
        <p:nvSpPr>
          <p:cNvPr id="4099" name="Rectangle 3"/>
          <p:cNvSpPr>
            <a:spLocks noGrp="1" noChangeArrowheads="1"/>
          </p:cNvSpPr>
          <p:nvPr>
            <p:ph type="body" idx="1"/>
          </p:nvPr>
        </p:nvSpPr>
        <p:spPr>
          <a:xfrm>
            <a:off x="990600" y="1981200"/>
            <a:ext cx="7848600" cy="4114800"/>
          </a:xfrm>
        </p:spPr>
        <p:txBody>
          <a:bodyPr/>
          <a:lstStyle/>
          <a:p>
            <a:pPr eaLnBrk="1" hangingPunct="1"/>
            <a:r>
              <a:rPr lang="en-US" sz="2400" dirty="0"/>
              <a:t>A forms is used to </a:t>
            </a:r>
            <a:r>
              <a:rPr lang="en-US" sz="2400" dirty="0">
                <a:solidFill>
                  <a:srgbClr val="0000FF"/>
                </a:solidFill>
              </a:rPr>
              <a:t>customize your data entry screen for ordinary employees such as bank tellers. </a:t>
            </a:r>
            <a:r>
              <a:rPr lang="en-US" sz="2400" dirty="0"/>
              <a:t> </a:t>
            </a:r>
            <a:endParaRPr lang="en-US" altLang="ko-KR" sz="2400" dirty="0">
              <a:ea typeface="굴림" charset="-127"/>
            </a:endParaRPr>
          </a:p>
          <a:p>
            <a:pPr eaLnBrk="1" hangingPunct="1"/>
            <a:r>
              <a:rPr lang="en-US" sz="2400" dirty="0"/>
              <a:t>A form is created for the </a:t>
            </a:r>
            <a:r>
              <a:rPr lang="en-US" sz="2400" dirty="0">
                <a:solidFill>
                  <a:srgbClr val="0000FF"/>
                </a:solidFill>
              </a:rPr>
              <a:t>convenience of the user</a:t>
            </a:r>
            <a:r>
              <a:rPr lang="en-US" sz="2400" dirty="0"/>
              <a:t> because </a:t>
            </a:r>
            <a:r>
              <a:rPr lang="en-US" sz="2400" dirty="0">
                <a:solidFill>
                  <a:srgbClr val="0000FF"/>
                </a:solidFill>
              </a:rPr>
              <a:t>ordinary employees are not familiar with technical skills and knowledge of database.</a:t>
            </a:r>
            <a:endParaRPr lang="en-US" sz="2400" dirty="0"/>
          </a:p>
          <a:p>
            <a:pPr eaLnBrk="1" hangingPunct="1"/>
            <a:r>
              <a:rPr lang="en-US" sz="2400" dirty="0"/>
              <a:t>A form can be </a:t>
            </a:r>
            <a:r>
              <a:rPr lang="en-US" sz="2400" dirty="0">
                <a:solidFill>
                  <a:srgbClr val="0000FF"/>
                </a:solidFill>
              </a:rPr>
              <a:t>used to update Data Tables</a:t>
            </a:r>
            <a:r>
              <a:rPr lang="en-US" sz="2400" dirty="0"/>
              <a:t>.</a:t>
            </a:r>
            <a:endParaRPr lang="en-US" altLang="ko-KR" sz="2400" dirty="0">
              <a:ea typeface="굴림" charset="-127"/>
            </a:endParaRPr>
          </a:p>
          <a:p>
            <a:pPr eaLnBrk="1" hangingPunct="1"/>
            <a:r>
              <a:rPr lang="en-US" sz="2400" dirty="0"/>
              <a:t>You can change locations of fields and colors very easily in the Design screen.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219200" y="533400"/>
            <a:ext cx="7162800" cy="1143000"/>
          </a:xfrm>
        </p:spPr>
        <p:txBody>
          <a:bodyPr/>
          <a:lstStyle/>
          <a:p>
            <a:pPr eaLnBrk="1" hangingPunct="1"/>
            <a:r>
              <a:rPr lang="en-US" sz="4000"/>
              <a:t>Creating a Form</a:t>
            </a:r>
            <a:r>
              <a:rPr lang="en-US" altLang="ko-KR" sz="4000">
                <a:ea typeface="굴림" charset="-127"/>
              </a:rPr>
              <a:t> </a:t>
            </a:r>
            <a:endParaRPr lang="en-US" sz="4000"/>
          </a:p>
        </p:txBody>
      </p:sp>
      <p:sp>
        <p:nvSpPr>
          <p:cNvPr id="5123" name="Rectangle 3"/>
          <p:cNvSpPr>
            <a:spLocks noGrp="1" noChangeArrowheads="1"/>
          </p:cNvSpPr>
          <p:nvPr>
            <p:ph type="body" idx="1"/>
          </p:nvPr>
        </p:nvSpPr>
        <p:spPr>
          <a:xfrm>
            <a:off x="914400" y="1981200"/>
            <a:ext cx="7696200" cy="3962400"/>
          </a:xfrm>
        </p:spPr>
        <p:txBody>
          <a:bodyPr/>
          <a:lstStyle/>
          <a:p>
            <a:pPr eaLnBrk="1" hangingPunct="1"/>
            <a:r>
              <a:rPr lang="en-US" sz="2000" dirty="0"/>
              <a:t>After Kim leaves for her staff meeting, Barbara asks you to </a:t>
            </a:r>
            <a:r>
              <a:rPr lang="en-US" sz="2000" dirty="0">
                <a:solidFill>
                  <a:schemeClr val="hlink"/>
                </a:solidFill>
              </a:rPr>
              <a:t>create a form</a:t>
            </a:r>
            <a:r>
              <a:rPr lang="en-US" sz="2000" dirty="0"/>
              <a:t> </a:t>
            </a:r>
            <a:r>
              <a:rPr lang="en-US" sz="2000" dirty="0">
                <a:solidFill>
                  <a:schemeClr val="hlink"/>
                </a:solidFill>
              </a:rPr>
              <a:t>for the Customer table </a:t>
            </a:r>
            <a:r>
              <a:rPr lang="en-US" sz="2000" dirty="0"/>
              <a:t>because the staff are not allowed to access the database directly. The</a:t>
            </a:r>
            <a:r>
              <a:rPr lang="en-US" sz="2000" dirty="0">
                <a:solidFill>
                  <a:srgbClr val="0000FF"/>
                </a:solidFill>
              </a:rPr>
              <a:t> </a:t>
            </a:r>
            <a:r>
              <a:rPr lang="en-US" sz="2000" dirty="0"/>
              <a:t>staff members should be allowed only for entering data. But, using a form, the staff can work data easily in the table. </a:t>
            </a:r>
          </a:p>
          <a:p>
            <a:pPr lvl="1" eaLnBrk="1" hangingPunct="1"/>
            <a:r>
              <a:rPr lang="en-US" altLang="ko-KR" sz="2000" u="sng" dirty="0">
                <a:ea typeface="굴림" charset="-127"/>
              </a:rPr>
              <a:t>Open Customer table to identify # of records (38)</a:t>
            </a:r>
          </a:p>
          <a:p>
            <a:pPr lvl="1" eaLnBrk="1" hangingPunct="1"/>
            <a:r>
              <a:rPr lang="en-US" sz="2000" b="1" dirty="0">
                <a:solidFill>
                  <a:srgbClr val="0000FF"/>
                </a:solidFill>
              </a:rPr>
              <a:t>Create using “Form Wizard”</a:t>
            </a:r>
            <a:endParaRPr lang="en-US" altLang="ko-KR" sz="2000" b="1" dirty="0">
              <a:solidFill>
                <a:srgbClr val="0000FF"/>
              </a:solidFill>
              <a:ea typeface="굴림" charset="-127"/>
            </a:endParaRPr>
          </a:p>
          <a:p>
            <a:pPr lvl="1" eaLnBrk="1" hangingPunct="1"/>
            <a:r>
              <a:rPr lang="en-US" altLang="ko-KR" sz="2000" dirty="0">
                <a:ea typeface="굴림" charset="-127"/>
              </a:rPr>
              <a:t>Layout: </a:t>
            </a:r>
            <a:r>
              <a:rPr lang="en-US" altLang="ko-KR" sz="2000" dirty="0">
                <a:solidFill>
                  <a:srgbClr val="FF0000"/>
                </a:solidFill>
                <a:ea typeface="굴림" charset="-127"/>
              </a:rPr>
              <a:t>Columnar </a:t>
            </a:r>
          </a:p>
          <a:p>
            <a:pPr lvl="1" eaLnBrk="1" hangingPunct="1"/>
            <a:r>
              <a:rPr lang="en-US" sz="2000" dirty="0"/>
              <a:t>Save the form as </a:t>
            </a:r>
            <a:r>
              <a:rPr lang="en-US" altLang="ko-KR" sz="2000" b="1" dirty="0">
                <a:ea typeface="굴림" charset="-127"/>
              </a:rPr>
              <a:t>Test Form</a:t>
            </a:r>
            <a:endParaRPr lang="en-US" sz="2000" b="1" dirty="0"/>
          </a:p>
          <a:p>
            <a:pPr eaLnBrk="1" hangingPunct="1"/>
            <a:endParaRPr lang="en-US" altLang="ko-KR" sz="2000" dirty="0">
              <a:ea typeface="굴림" charset="-127"/>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43000" y="533400"/>
            <a:ext cx="7239000" cy="1143000"/>
          </a:xfrm>
        </p:spPr>
        <p:txBody>
          <a:bodyPr/>
          <a:lstStyle/>
          <a:p>
            <a:pPr eaLnBrk="1" hangingPunct="1"/>
            <a:r>
              <a:rPr lang="en-US" sz="4000"/>
              <a:t>Adding a Record into the Form</a:t>
            </a:r>
          </a:p>
        </p:txBody>
      </p:sp>
      <p:sp>
        <p:nvSpPr>
          <p:cNvPr id="6147" name="Rectangle 3"/>
          <p:cNvSpPr>
            <a:spLocks noGrp="1" noChangeArrowheads="1"/>
          </p:cNvSpPr>
          <p:nvPr>
            <p:ph type="body" idx="1"/>
          </p:nvPr>
        </p:nvSpPr>
        <p:spPr>
          <a:xfrm>
            <a:off x="609600" y="1828800"/>
            <a:ext cx="7772400" cy="4343400"/>
          </a:xfrm>
        </p:spPr>
        <p:txBody>
          <a:bodyPr/>
          <a:lstStyle/>
          <a:p>
            <a:pPr eaLnBrk="1" hangingPunct="1">
              <a:lnSpc>
                <a:spcPct val="90000"/>
              </a:lnSpc>
            </a:pPr>
            <a:r>
              <a:rPr lang="en-US" sz="2400"/>
              <a:t>Add following information as a Record No.39 customer;</a:t>
            </a:r>
          </a:p>
          <a:p>
            <a:pPr lvl="1" eaLnBrk="1" hangingPunct="1">
              <a:lnSpc>
                <a:spcPct val="90000"/>
              </a:lnSpc>
            </a:pPr>
            <a:r>
              <a:rPr lang="en-US" sz="2000"/>
              <a:t>CustomerNum: </a:t>
            </a:r>
            <a:r>
              <a:rPr lang="en-US" sz="2000" b="1"/>
              <a:t>000</a:t>
            </a:r>
          </a:p>
          <a:p>
            <a:pPr lvl="1" eaLnBrk="1" hangingPunct="1">
              <a:lnSpc>
                <a:spcPct val="90000"/>
              </a:lnSpc>
            </a:pPr>
            <a:r>
              <a:rPr lang="en-US" sz="2000"/>
              <a:t>CustomerName: </a:t>
            </a:r>
            <a:r>
              <a:rPr lang="en-US" sz="2000" b="1"/>
              <a:t>Your Last Name </a:t>
            </a:r>
          </a:p>
          <a:p>
            <a:pPr lvl="1" eaLnBrk="1" hangingPunct="1">
              <a:lnSpc>
                <a:spcPct val="90000"/>
              </a:lnSpc>
            </a:pPr>
            <a:r>
              <a:rPr lang="en-US" sz="2000"/>
              <a:t>Street, City, State, and ZipCode: </a:t>
            </a:r>
            <a:r>
              <a:rPr lang="en-US" sz="2000" b="1"/>
              <a:t>Your Address</a:t>
            </a:r>
          </a:p>
          <a:p>
            <a:pPr lvl="1" eaLnBrk="1" hangingPunct="1">
              <a:lnSpc>
                <a:spcPct val="90000"/>
              </a:lnSpc>
            </a:pPr>
            <a:r>
              <a:rPr lang="en-US" sz="2000"/>
              <a:t>OwnerName: </a:t>
            </a:r>
            <a:r>
              <a:rPr lang="en-US" sz="2000" b="1"/>
              <a:t>Your Full Name</a:t>
            </a:r>
          </a:p>
          <a:p>
            <a:pPr lvl="1" eaLnBrk="1" hangingPunct="1">
              <a:lnSpc>
                <a:spcPct val="90000"/>
              </a:lnSpc>
            </a:pPr>
            <a:r>
              <a:rPr lang="en-US" sz="2000"/>
              <a:t>Phone: </a:t>
            </a:r>
            <a:r>
              <a:rPr lang="en-US" sz="2000" b="1"/>
              <a:t>Your Phone Number</a:t>
            </a:r>
          </a:p>
          <a:p>
            <a:pPr lvl="1" eaLnBrk="1" hangingPunct="1">
              <a:lnSpc>
                <a:spcPct val="90000"/>
              </a:lnSpc>
            </a:pPr>
            <a:r>
              <a:rPr lang="en-US" sz="2000"/>
              <a:t>FirstContact: </a:t>
            </a:r>
            <a:r>
              <a:rPr lang="en-US" sz="2000" b="1"/>
              <a:t>09/20/2001</a:t>
            </a:r>
          </a:p>
          <a:p>
            <a:pPr eaLnBrk="1" hangingPunct="1">
              <a:lnSpc>
                <a:spcPct val="90000"/>
              </a:lnSpc>
            </a:pPr>
            <a:r>
              <a:rPr lang="en-US" sz="2400"/>
              <a:t>A record No. 39 added to the Customer table (it’s has been altered).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ko-KR">
                <a:ea typeface="굴림" charset="-127"/>
              </a:rPr>
              <a:t>Modifying a Form </a:t>
            </a:r>
            <a:endParaRPr lang="en-US"/>
          </a:p>
        </p:txBody>
      </p:sp>
      <p:sp>
        <p:nvSpPr>
          <p:cNvPr id="7171" name="Rectangle 3"/>
          <p:cNvSpPr>
            <a:spLocks noGrp="1" noChangeArrowheads="1"/>
          </p:cNvSpPr>
          <p:nvPr>
            <p:ph type="body" idx="1"/>
          </p:nvPr>
        </p:nvSpPr>
        <p:spPr>
          <a:xfrm>
            <a:off x="1182688" y="2017713"/>
            <a:ext cx="7772400" cy="4230687"/>
          </a:xfrm>
        </p:spPr>
        <p:txBody>
          <a:bodyPr/>
          <a:lstStyle/>
          <a:p>
            <a:pPr eaLnBrk="1" hangingPunct="1"/>
            <a:r>
              <a:rPr lang="en-US" altLang="ko-KR" sz="2400">
                <a:ea typeface="굴림" charset="-127"/>
                <a:cs typeface="Times New Roman" pitchFamily="18" charset="0"/>
              </a:rPr>
              <a:t>Modify the </a:t>
            </a:r>
            <a:r>
              <a:rPr lang="en-US" altLang="ko-KR" sz="2400" b="1">
                <a:ea typeface="굴림" charset="-127"/>
                <a:cs typeface="Times New Roman" pitchFamily="18" charset="0"/>
              </a:rPr>
              <a:t>Test form </a:t>
            </a:r>
            <a:r>
              <a:rPr lang="en-US" altLang="ko-KR" sz="2400">
                <a:ea typeface="굴림" charset="-127"/>
                <a:cs typeface="Times New Roman" pitchFamily="18" charset="0"/>
              </a:rPr>
              <a:t>based on below requirements using the </a:t>
            </a:r>
            <a:r>
              <a:rPr lang="en-US" altLang="ko-KR" sz="2400" b="1">
                <a:solidFill>
                  <a:srgbClr val="0000FF"/>
                </a:solidFill>
                <a:ea typeface="굴림" charset="-127"/>
                <a:cs typeface="Times New Roman" pitchFamily="18" charset="0"/>
              </a:rPr>
              <a:t>Design View of Form</a:t>
            </a:r>
            <a:r>
              <a:rPr lang="en-US" altLang="ko-KR" sz="2400" b="1">
                <a:ea typeface="굴림" charset="-127"/>
                <a:cs typeface="Times New Roman" pitchFamily="18" charset="0"/>
              </a:rPr>
              <a:t> </a:t>
            </a:r>
            <a:endParaRPr lang="en-US" sz="2400" b="1">
              <a:ea typeface="굴림" charset="-127"/>
              <a:cs typeface="Times New Roman" pitchFamily="18" charset="0"/>
            </a:endParaRPr>
          </a:p>
          <a:p>
            <a:pPr lvl="1" eaLnBrk="1" hangingPunct="1"/>
            <a:r>
              <a:rPr lang="en-US" altLang="ko-KR" sz="2000" u="sng">
                <a:ea typeface="굴림" charset="-127"/>
                <a:cs typeface="Times New Roman" pitchFamily="18" charset="0"/>
              </a:rPr>
              <a:t>Make sure that City, State, and Zip Code are on the same line</a:t>
            </a:r>
          </a:p>
          <a:p>
            <a:pPr lvl="2" eaLnBrk="1" hangingPunct="1"/>
            <a:r>
              <a:rPr lang="en-US" altLang="ko-KR" sz="1800">
                <a:ea typeface="굴림" charset="-127"/>
                <a:cs typeface="Times New Roman" pitchFamily="18" charset="0"/>
              </a:rPr>
              <a:t>Title of field: Label box</a:t>
            </a:r>
          </a:p>
          <a:p>
            <a:pPr lvl="2" eaLnBrk="1" hangingPunct="1"/>
            <a:r>
              <a:rPr lang="en-US" altLang="ko-KR" sz="1800">
                <a:ea typeface="굴림" charset="-127"/>
                <a:cs typeface="Times New Roman" pitchFamily="18" charset="0"/>
              </a:rPr>
              <a:t>Actual entry space: text box</a:t>
            </a:r>
          </a:p>
          <a:p>
            <a:pPr lvl="2" eaLnBrk="1" hangingPunct="1"/>
            <a:r>
              <a:rPr lang="en-US" altLang="ko-KR" sz="1800">
                <a:ea typeface="굴림" charset="-127"/>
                <a:cs typeface="Times New Roman" pitchFamily="18" charset="0"/>
              </a:rPr>
              <a:t>In order to move both boxes together, place the cursor between LABEL and TEXT boxes. Then, the shape of cursor will be changed to a black colored hand.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ko-KR">
                <a:ea typeface="굴림" charset="-127"/>
              </a:rPr>
              <a:t>Modifying a Form (con’t)</a:t>
            </a:r>
            <a:endParaRPr lang="en-US">
              <a:ea typeface="굴림" charset="-127"/>
            </a:endParaRPr>
          </a:p>
        </p:txBody>
      </p:sp>
      <p:sp>
        <p:nvSpPr>
          <p:cNvPr id="8195" name="Rectangle 3"/>
          <p:cNvSpPr>
            <a:spLocks noGrp="1" noChangeArrowheads="1"/>
          </p:cNvSpPr>
          <p:nvPr>
            <p:ph type="body" idx="1"/>
          </p:nvPr>
        </p:nvSpPr>
        <p:spPr/>
        <p:txBody>
          <a:bodyPr/>
          <a:lstStyle/>
          <a:p>
            <a:pPr eaLnBrk="1" hangingPunct="1"/>
            <a:r>
              <a:rPr lang="en-US" altLang="ko-KR" sz="2400" u="sng" dirty="0">
                <a:ea typeface="굴림" charset="-127"/>
              </a:rPr>
              <a:t>Put a space between words</a:t>
            </a:r>
            <a:r>
              <a:rPr lang="en-US" altLang="ko-KR" sz="2400" dirty="0">
                <a:ea typeface="굴림" charset="-127"/>
              </a:rPr>
              <a:t> for followings:</a:t>
            </a:r>
          </a:p>
          <a:p>
            <a:pPr lvl="1" eaLnBrk="1" hangingPunct="1"/>
            <a:r>
              <a:rPr lang="en-US" altLang="ko-KR" sz="2000" b="1" dirty="0" err="1">
                <a:ea typeface="굴림" charset="-127"/>
              </a:rPr>
              <a:t>CustomerName</a:t>
            </a:r>
            <a:r>
              <a:rPr lang="en-US" altLang="ko-KR" sz="2000" b="1" dirty="0">
                <a:ea typeface="굴림" charset="-127"/>
              </a:rPr>
              <a:t>, </a:t>
            </a:r>
            <a:r>
              <a:rPr lang="en-US" altLang="ko-KR" sz="2000" b="1" dirty="0" err="1">
                <a:ea typeface="굴림" charset="-127"/>
              </a:rPr>
              <a:t>OwnerName</a:t>
            </a:r>
            <a:r>
              <a:rPr lang="en-US" altLang="ko-KR" sz="2000" b="1" dirty="0">
                <a:ea typeface="굴림" charset="-127"/>
              </a:rPr>
              <a:t>, </a:t>
            </a:r>
            <a:r>
              <a:rPr lang="en-US" altLang="ko-KR" sz="2000" dirty="0">
                <a:ea typeface="굴림" charset="-127"/>
              </a:rPr>
              <a:t>and</a:t>
            </a:r>
            <a:r>
              <a:rPr lang="en-US" altLang="ko-KR" sz="2000" b="1" dirty="0">
                <a:ea typeface="굴림" charset="-127"/>
              </a:rPr>
              <a:t> </a:t>
            </a:r>
            <a:r>
              <a:rPr lang="en-US" altLang="ko-KR" sz="2000" b="1" dirty="0" err="1">
                <a:ea typeface="굴림" charset="-127"/>
              </a:rPr>
              <a:t>FirstContact</a:t>
            </a:r>
            <a:endParaRPr lang="en-US" altLang="ko-KR" sz="2000" b="1" dirty="0">
              <a:ea typeface="굴림" charset="-127"/>
            </a:endParaRPr>
          </a:p>
          <a:p>
            <a:pPr eaLnBrk="1" hangingPunct="1"/>
            <a:r>
              <a:rPr lang="en-US" altLang="ko-KR" sz="2400" u="sng" dirty="0">
                <a:ea typeface="굴림" charset="-127"/>
              </a:rPr>
              <a:t>Change </a:t>
            </a:r>
            <a:r>
              <a:rPr lang="en-US" altLang="ko-KR" sz="2400" b="1" u="sng" dirty="0" err="1">
                <a:ea typeface="굴림" charset="-127"/>
              </a:rPr>
              <a:t>CustomerNum</a:t>
            </a:r>
            <a:r>
              <a:rPr lang="en-US" altLang="ko-KR" sz="2400" u="sng" dirty="0">
                <a:ea typeface="굴림" charset="-127"/>
              </a:rPr>
              <a:t> to </a:t>
            </a:r>
            <a:r>
              <a:rPr lang="en-US" altLang="ko-KR" sz="2400" b="1" u="sng" dirty="0" err="1">
                <a:ea typeface="굴림" charset="-127"/>
              </a:rPr>
              <a:t>CustomerID</a:t>
            </a:r>
            <a:endParaRPr lang="en-US" altLang="ko-KR" sz="2400" b="1" u="sng" dirty="0">
              <a:ea typeface="굴림" charset="-127"/>
            </a:endParaRPr>
          </a:p>
          <a:p>
            <a:pPr eaLnBrk="1" hangingPunct="1"/>
            <a:r>
              <a:rPr lang="en-US" altLang="ko-KR" sz="2400" u="sng" dirty="0">
                <a:ea typeface="굴림" charset="-127"/>
              </a:rPr>
              <a:t>Change </a:t>
            </a:r>
            <a:r>
              <a:rPr lang="en-US" altLang="ko-KR" sz="2400" b="1" u="sng" dirty="0">
                <a:ea typeface="굴림" charset="-127"/>
              </a:rPr>
              <a:t>Phone</a:t>
            </a:r>
            <a:r>
              <a:rPr lang="en-US" altLang="ko-KR" sz="2400" u="sng" dirty="0">
                <a:ea typeface="굴림" charset="-127"/>
              </a:rPr>
              <a:t> to </a:t>
            </a:r>
            <a:r>
              <a:rPr lang="en-US" altLang="ko-KR" sz="2400" b="1" u="sng" dirty="0">
                <a:ea typeface="굴림" charset="-127"/>
              </a:rPr>
              <a:t>Phone Number</a:t>
            </a:r>
          </a:p>
          <a:p>
            <a:pPr eaLnBrk="1" hangingPunct="1"/>
            <a:r>
              <a:rPr lang="en-US" altLang="ko-KR" sz="2400" dirty="0">
                <a:ea typeface="굴림" charset="-127"/>
                <a:cs typeface="Times New Roman" pitchFamily="18" charset="0"/>
              </a:rPr>
              <a:t>A</a:t>
            </a:r>
            <a:r>
              <a:rPr lang="en-US" sz="2400" dirty="0">
                <a:ea typeface="굴림" charset="-127"/>
                <a:cs typeface="Times New Roman" pitchFamily="18" charset="0"/>
              </a:rPr>
              <a:t>dd a label in the Form Header section</a:t>
            </a:r>
            <a:r>
              <a:rPr lang="en-US" altLang="ko-KR" sz="2400" dirty="0">
                <a:ea typeface="굴림" charset="-127"/>
                <a:cs typeface="Times New Roman" pitchFamily="18" charset="0"/>
              </a:rPr>
              <a:t> in order to create a title of this form</a:t>
            </a:r>
            <a:r>
              <a:rPr lang="en-US" sz="2400" dirty="0">
                <a:ea typeface="굴림" charset="-127"/>
                <a:cs typeface="Times New Roman" pitchFamily="18" charset="0"/>
              </a:rPr>
              <a:t>. The title (use label button</a:t>
            </a:r>
            <a:r>
              <a:rPr lang="en-US" altLang="ko-KR" sz="2400" dirty="0">
                <a:ea typeface="굴림" charset="-127"/>
                <a:cs typeface="Times New Roman" pitchFamily="18" charset="0"/>
              </a:rPr>
              <a:t> from the </a:t>
            </a:r>
            <a:r>
              <a:rPr lang="en-US" altLang="ko-KR" sz="2400" b="1" dirty="0">
                <a:ea typeface="굴림" charset="-127"/>
                <a:cs typeface="Times New Roman" pitchFamily="18" charset="0"/>
              </a:rPr>
              <a:t>Toolbox</a:t>
            </a:r>
            <a:r>
              <a:rPr lang="en-US" sz="2400" dirty="0">
                <a:ea typeface="굴림" charset="-127"/>
                <a:cs typeface="Times New Roman" pitchFamily="18" charset="0"/>
              </a:rPr>
              <a:t>)</a:t>
            </a:r>
            <a:r>
              <a:rPr lang="en-US" altLang="ko-KR" sz="2400" dirty="0">
                <a:ea typeface="굴림" charset="-127"/>
                <a:cs typeface="Times New Roman" pitchFamily="18" charset="0"/>
              </a:rPr>
              <a:t> </a:t>
            </a:r>
            <a:r>
              <a:rPr lang="en-US" sz="2400" dirty="0">
                <a:ea typeface="굴림" charset="-127"/>
                <a:cs typeface="Times New Roman" pitchFamily="18" charset="0"/>
              </a:rPr>
              <a:t>for </a:t>
            </a:r>
            <a:r>
              <a:rPr lang="en-US" altLang="ko-KR" sz="2400" dirty="0">
                <a:ea typeface="굴림" charset="-127"/>
                <a:cs typeface="Times New Roman" pitchFamily="18" charset="0"/>
              </a:rPr>
              <a:t>the</a:t>
            </a:r>
            <a:r>
              <a:rPr lang="en-US" sz="2400" dirty="0">
                <a:ea typeface="굴림" charset="-127"/>
                <a:cs typeface="Times New Roman" pitchFamily="18" charset="0"/>
              </a:rPr>
              <a:t> form should be </a:t>
            </a:r>
            <a:r>
              <a:rPr lang="en-US" altLang="ko-KR" sz="2400" b="1" dirty="0">
                <a:ea typeface="굴림" charset="-127"/>
                <a:cs typeface="Times New Roman" pitchFamily="18" charset="0"/>
              </a:rPr>
              <a:t>Customer</a:t>
            </a:r>
            <a:r>
              <a:rPr lang="en-US" sz="2400" b="1" dirty="0">
                <a:ea typeface="굴림" charset="-127"/>
                <a:cs typeface="Times New Roman" pitchFamily="18" charset="0"/>
              </a:rPr>
              <a:t> Data Entry Form</a:t>
            </a:r>
            <a:r>
              <a:rPr lang="en-US" sz="2400" dirty="0">
                <a:ea typeface="굴림" charset="-127"/>
                <a:cs typeface="Times New Roman" pitchFamily="18" charset="0"/>
              </a:rPr>
              <a:t>.</a:t>
            </a:r>
          </a:p>
          <a:p>
            <a:pPr eaLnBrk="1" hangingPunct="1"/>
            <a:r>
              <a:rPr lang="en-US" sz="2400" dirty="0">
                <a:ea typeface="굴림" charset="-127"/>
                <a:cs typeface="Times New Roman" pitchFamily="18" charset="0"/>
              </a:rPr>
              <a:t>The font size </a:t>
            </a:r>
            <a:r>
              <a:rPr lang="en-US" altLang="ko-KR" sz="2400" dirty="0">
                <a:ea typeface="굴림" charset="-127"/>
                <a:cs typeface="Times New Roman" pitchFamily="18" charset="0"/>
              </a:rPr>
              <a:t>of the title </a:t>
            </a:r>
            <a:r>
              <a:rPr lang="en-US" sz="2400" dirty="0">
                <a:ea typeface="굴림" charset="-127"/>
                <a:cs typeface="Times New Roman" pitchFamily="18" charset="0"/>
              </a:rPr>
              <a:t>should be a minimum of </a:t>
            </a:r>
            <a:r>
              <a:rPr lang="en-US" altLang="ko-KR" sz="2400" dirty="0">
                <a:ea typeface="굴림" charset="-127"/>
                <a:cs typeface="Times New Roman" pitchFamily="18" charset="0"/>
              </a:rPr>
              <a:t>20 and the</a:t>
            </a:r>
            <a:r>
              <a:rPr lang="en-US" sz="2400" dirty="0">
                <a:ea typeface="굴림" charset="-127"/>
                <a:cs typeface="Times New Roman" pitchFamily="18" charset="0"/>
              </a:rPr>
              <a:t> title must be centered.</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4000" b="1" dirty="0">
                <a:solidFill>
                  <a:srgbClr val="FF0000"/>
                </a:solidFill>
              </a:rPr>
              <a:t>Form Practice</a:t>
            </a:r>
          </a:p>
        </p:txBody>
      </p:sp>
      <p:sp>
        <p:nvSpPr>
          <p:cNvPr id="9219" name="Rectangle 3"/>
          <p:cNvSpPr>
            <a:spLocks noGrp="1" noChangeArrowheads="1"/>
          </p:cNvSpPr>
          <p:nvPr>
            <p:ph type="body" idx="1"/>
          </p:nvPr>
        </p:nvSpPr>
        <p:spPr>
          <a:xfrm>
            <a:off x="1182688" y="2017713"/>
            <a:ext cx="7772400" cy="4230687"/>
          </a:xfrm>
        </p:spPr>
        <p:txBody>
          <a:bodyPr/>
          <a:lstStyle/>
          <a:p>
            <a:pPr eaLnBrk="1" hangingPunct="1">
              <a:lnSpc>
                <a:spcPct val="90000"/>
              </a:lnSpc>
            </a:pPr>
            <a:r>
              <a:rPr lang="en-US" sz="2400" dirty="0">
                <a:cs typeface="Times New Roman" pitchFamily="18" charset="0"/>
              </a:rPr>
              <a:t>Create a form for the </a:t>
            </a:r>
            <a:r>
              <a:rPr lang="en-US" sz="2400" b="1" dirty="0">
                <a:cs typeface="Times New Roman" pitchFamily="18" charset="0"/>
              </a:rPr>
              <a:t>Membership </a:t>
            </a:r>
            <a:r>
              <a:rPr lang="en-US" sz="2400" dirty="0">
                <a:cs typeface="Times New Roman" pitchFamily="18" charset="0"/>
              </a:rPr>
              <a:t>Table</a:t>
            </a:r>
            <a:r>
              <a:rPr lang="en-US" altLang="ko-KR" sz="2400" dirty="0">
                <a:ea typeface="굴림" charset="-127"/>
                <a:cs typeface="Times New Roman" pitchFamily="18" charset="0"/>
              </a:rPr>
              <a:t> from the </a:t>
            </a:r>
            <a:r>
              <a:rPr lang="en-US" altLang="ko-KR" sz="2400" b="1" dirty="0">
                <a:ea typeface="굴림" charset="-127"/>
                <a:cs typeface="Times New Roman" pitchFamily="18" charset="0"/>
              </a:rPr>
              <a:t>Roadrunner database</a:t>
            </a:r>
            <a:r>
              <a:rPr lang="en-US" sz="2400" dirty="0">
                <a:cs typeface="Times New Roman" pitchFamily="18" charset="0"/>
              </a:rPr>
              <a:t>. Begin your form with the Wizard and then modify it so that: </a:t>
            </a:r>
          </a:p>
          <a:p>
            <a:pPr lvl="1" eaLnBrk="1" hangingPunct="1">
              <a:lnSpc>
                <a:spcPct val="90000"/>
              </a:lnSpc>
            </a:pPr>
            <a:r>
              <a:rPr lang="en-US" altLang="ko-KR" sz="2000" dirty="0">
                <a:ea typeface="굴림" charset="-127"/>
              </a:rPr>
              <a:t>Wizard Layout: </a:t>
            </a:r>
            <a:r>
              <a:rPr lang="en-US" altLang="ko-KR" sz="2000" dirty="0">
                <a:solidFill>
                  <a:srgbClr val="FF0000"/>
                </a:solidFill>
                <a:ea typeface="굴림" charset="-127"/>
              </a:rPr>
              <a:t>Columnar </a:t>
            </a:r>
          </a:p>
          <a:p>
            <a:pPr lvl="1" eaLnBrk="1" hangingPunct="1">
              <a:lnSpc>
                <a:spcPct val="90000"/>
              </a:lnSpc>
            </a:pPr>
            <a:r>
              <a:rPr lang="en-US" sz="2000" dirty="0">
                <a:cs typeface="Times New Roman" pitchFamily="18" charset="0"/>
              </a:rPr>
              <a:t>Member Number is on the top line</a:t>
            </a:r>
          </a:p>
          <a:p>
            <a:pPr lvl="1" eaLnBrk="1" hangingPunct="1">
              <a:lnSpc>
                <a:spcPct val="90000"/>
              </a:lnSpc>
            </a:pPr>
            <a:r>
              <a:rPr lang="en-US" sz="2000" dirty="0">
                <a:cs typeface="Times New Roman" pitchFamily="18" charset="0"/>
              </a:rPr>
              <a:t>Last Name and First Name are on the same line</a:t>
            </a:r>
          </a:p>
          <a:p>
            <a:pPr lvl="1" eaLnBrk="1" hangingPunct="1">
              <a:lnSpc>
                <a:spcPct val="90000"/>
              </a:lnSpc>
            </a:pPr>
            <a:r>
              <a:rPr lang="en-US" sz="2000" dirty="0">
                <a:cs typeface="Times New Roman" pitchFamily="18" charset="0"/>
              </a:rPr>
              <a:t>Address is on a line by itself</a:t>
            </a:r>
          </a:p>
          <a:p>
            <a:pPr lvl="1" eaLnBrk="1" hangingPunct="1">
              <a:lnSpc>
                <a:spcPct val="90000"/>
              </a:lnSpc>
            </a:pPr>
            <a:r>
              <a:rPr lang="en-US" sz="2000" dirty="0">
                <a:cs typeface="Times New Roman" pitchFamily="18" charset="0"/>
              </a:rPr>
              <a:t>City and State are on the same line</a:t>
            </a:r>
          </a:p>
          <a:p>
            <a:pPr lvl="1" eaLnBrk="1" hangingPunct="1">
              <a:lnSpc>
                <a:spcPct val="90000"/>
              </a:lnSpc>
            </a:pPr>
            <a:r>
              <a:rPr lang="en-US" sz="2000" dirty="0">
                <a:cs typeface="Times New Roman" pitchFamily="18" charset="0"/>
              </a:rPr>
              <a:t>Class Number and Gender are on the same line</a:t>
            </a:r>
          </a:p>
          <a:p>
            <a:pPr lvl="1" eaLnBrk="1" hangingPunct="1">
              <a:lnSpc>
                <a:spcPct val="90000"/>
              </a:lnSpc>
            </a:pPr>
            <a:r>
              <a:rPr lang="en-US" sz="2000" dirty="0">
                <a:cs typeface="Times New Roman" pitchFamily="18" charset="0"/>
              </a:rPr>
              <a:t>The labels for Member Number, Last Name, Address, City, and Class Number should all be lined up vertically with the same left border/margin.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4000" b="1" dirty="0">
                <a:solidFill>
                  <a:srgbClr val="FF0000"/>
                </a:solidFill>
              </a:rPr>
              <a:t>Form Practice</a:t>
            </a:r>
            <a:r>
              <a:rPr lang="en-US" altLang="ko-KR" sz="4000" b="1" dirty="0">
                <a:solidFill>
                  <a:srgbClr val="FF0000"/>
                </a:solidFill>
                <a:ea typeface="굴림" charset="-127"/>
              </a:rPr>
              <a:t> </a:t>
            </a:r>
            <a:r>
              <a:rPr lang="en-US" altLang="ko-KR" sz="4000" dirty="0">
                <a:ea typeface="굴림" charset="-127"/>
              </a:rPr>
              <a:t>(</a:t>
            </a:r>
            <a:r>
              <a:rPr lang="en-US" altLang="ko-KR" sz="4000" dirty="0" err="1">
                <a:ea typeface="굴림" charset="-127"/>
              </a:rPr>
              <a:t>con’t</a:t>
            </a:r>
            <a:r>
              <a:rPr lang="en-US" altLang="ko-KR" sz="4000" dirty="0">
                <a:ea typeface="굴림" charset="-127"/>
              </a:rPr>
              <a:t>) </a:t>
            </a:r>
            <a:endParaRPr lang="en-US" sz="4000" dirty="0"/>
          </a:p>
        </p:txBody>
      </p:sp>
      <p:sp>
        <p:nvSpPr>
          <p:cNvPr id="10243" name="Rectangle 3"/>
          <p:cNvSpPr>
            <a:spLocks noGrp="1" noChangeArrowheads="1"/>
          </p:cNvSpPr>
          <p:nvPr>
            <p:ph type="body" idx="1"/>
          </p:nvPr>
        </p:nvSpPr>
        <p:spPr/>
        <p:txBody>
          <a:bodyPr/>
          <a:lstStyle/>
          <a:p>
            <a:pPr lvl="1" eaLnBrk="1" hangingPunct="1">
              <a:lnSpc>
                <a:spcPct val="90000"/>
              </a:lnSpc>
            </a:pPr>
            <a:r>
              <a:rPr lang="en-US" sz="2000" dirty="0">
                <a:cs typeface="Times New Roman" pitchFamily="18" charset="0"/>
              </a:rPr>
              <a:t>You must also space out your fields and rows so that there is plenty of space around each field. </a:t>
            </a:r>
          </a:p>
          <a:p>
            <a:pPr lvl="1" eaLnBrk="1" hangingPunct="1">
              <a:lnSpc>
                <a:spcPct val="90000"/>
              </a:lnSpc>
            </a:pPr>
            <a:r>
              <a:rPr lang="en-US" sz="2000" dirty="0">
                <a:cs typeface="Times New Roman" pitchFamily="18" charset="0"/>
              </a:rPr>
              <a:t>They should not be crowded together. </a:t>
            </a:r>
          </a:p>
          <a:p>
            <a:pPr lvl="1" eaLnBrk="1" hangingPunct="1">
              <a:lnSpc>
                <a:spcPct val="90000"/>
              </a:lnSpc>
            </a:pPr>
            <a:r>
              <a:rPr lang="en-US" sz="2000" dirty="0">
                <a:cs typeface="Times New Roman" pitchFamily="18" charset="0"/>
              </a:rPr>
              <a:t>The title of this form should be “</a:t>
            </a:r>
            <a:r>
              <a:rPr lang="en-US" sz="2000" b="1" dirty="0">
                <a:cs typeface="Times New Roman" pitchFamily="18" charset="0"/>
              </a:rPr>
              <a:t>Membership Data Entry Form</a:t>
            </a:r>
            <a:r>
              <a:rPr lang="en-US" sz="2000" dirty="0">
                <a:cs typeface="Times New Roman" pitchFamily="18" charset="0"/>
              </a:rPr>
              <a:t>.” The font size of the tile should be a minimum of </a:t>
            </a:r>
            <a:r>
              <a:rPr lang="en-US" sz="2000" b="1" dirty="0">
                <a:cs typeface="Times New Roman" pitchFamily="18" charset="0"/>
              </a:rPr>
              <a:t>20 point font.</a:t>
            </a:r>
            <a:r>
              <a:rPr lang="en-US" sz="2000" dirty="0">
                <a:cs typeface="Times New Roman" pitchFamily="18" charset="0"/>
              </a:rPr>
              <a:t> The title </a:t>
            </a:r>
            <a:r>
              <a:rPr lang="en-US" sz="2000" b="1" dirty="0">
                <a:cs typeface="Times New Roman" pitchFamily="18" charset="0"/>
              </a:rPr>
              <a:t>must also be centered.</a:t>
            </a:r>
          </a:p>
          <a:p>
            <a:pPr lvl="1" eaLnBrk="1" hangingPunct="1"/>
            <a:r>
              <a:rPr lang="en-US" sz="2000" dirty="0">
                <a:cs typeface="Times New Roman" pitchFamily="18" charset="0"/>
              </a:rPr>
              <a:t>You will need to </a:t>
            </a:r>
            <a:r>
              <a:rPr lang="en-US" sz="2000" b="1" dirty="0">
                <a:cs typeface="Times New Roman" pitchFamily="18" charset="0"/>
              </a:rPr>
              <a:t>change the font color of your label text and the fill color for your label text </a:t>
            </a:r>
            <a:r>
              <a:rPr lang="en-US" sz="2000" dirty="0">
                <a:cs typeface="Times New Roman" pitchFamily="18" charset="0"/>
              </a:rPr>
              <a:t>so that your form label is easily viewable on your computer screen, given the style color/pattern that you selected for your background. </a:t>
            </a:r>
          </a:p>
          <a:p>
            <a:pPr eaLnBrk="1" hangingPunct="1"/>
            <a:r>
              <a:rPr lang="en-US" sz="2400" dirty="0">
                <a:cs typeface="Times New Roman" pitchFamily="18" charset="0"/>
              </a:rPr>
              <a:t>Save as </a:t>
            </a:r>
            <a:r>
              <a:rPr lang="en-US" sz="2400" b="1" dirty="0">
                <a:cs typeface="Times New Roman" pitchFamily="18" charset="0"/>
              </a:rPr>
              <a:t>Membership Data Entry Form</a:t>
            </a:r>
            <a:r>
              <a:rPr lang="en-US" sz="2400" dirty="0">
                <a:cs typeface="Times New Roman" pitchFamily="18" charset="0"/>
              </a:rPr>
              <a:t>.</a:t>
            </a:r>
            <a:endParaRPr lang="en-US" sz="2400" b="1" dirty="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19200" y="533400"/>
            <a:ext cx="7391400" cy="1143000"/>
          </a:xfrm>
        </p:spPr>
        <p:txBody>
          <a:bodyPr/>
          <a:lstStyle/>
          <a:p>
            <a:pPr eaLnBrk="1" hangingPunct="1"/>
            <a:r>
              <a:rPr lang="en-US" sz="4000" dirty="0"/>
              <a:t>Report</a:t>
            </a:r>
          </a:p>
        </p:txBody>
      </p:sp>
      <p:sp>
        <p:nvSpPr>
          <p:cNvPr id="12291" name="Rectangle 3"/>
          <p:cNvSpPr>
            <a:spLocks noGrp="1" noChangeArrowheads="1"/>
          </p:cNvSpPr>
          <p:nvPr>
            <p:ph type="body" idx="1"/>
          </p:nvPr>
        </p:nvSpPr>
        <p:spPr>
          <a:xfrm>
            <a:off x="914400" y="1905000"/>
            <a:ext cx="7315200" cy="4114800"/>
          </a:xfrm>
        </p:spPr>
        <p:txBody>
          <a:bodyPr/>
          <a:lstStyle/>
          <a:p>
            <a:pPr eaLnBrk="1" hangingPunct="1">
              <a:lnSpc>
                <a:spcPct val="90000"/>
              </a:lnSpc>
            </a:pPr>
            <a:r>
              <a:rPr lang="en-US" sz="2400" dirty="0"/>
              <a:t>A report is </a:t>
            </a:r>
            <a:r>
              <a:rPr lang="en-US" sz="2400" dirty="0">
                <a:solidFill>
                  <a:srgbClr val="0000FF"/>
                </a:solidFill>
              </a:rPr>
              <a:t>used to “Dress Up”</a:t>
            </a:r>
            <a:r>
              <a:rPr lang="en-US" sz="2400" dirty="0"/>
              <a:t> or summarize your data.</a:t>
            </a:r>
          </a:p>
          <a:p>
            <a:pPr eaLnBrk="1" hangingPunct="1">
              <a:lnSpc>
                <a:spcPct val="90000"/>
              </a:lnSpc>
            </a:pPr>
            <a:r>
              <a:rPr lang="en-US" sz="2400" dirty="0"/>
              <a:t>A report can be made from a Table or Query.</a:t>
            </a:r>
          </a:p>
          <a:p>
            <a:pPr eaLnBrk="1" hangingPunct="1">
              <a:lnSpc>
                <a:spcPct val="90000"/>
              </a:lnSpc>
            </a:pPr>
            <a:r>
              <a:rPr lang="en-US" sz="2400" dirty="0"/>
              <a:t>You can use a Wizard to create your reports or you can customize them to fit your needs.</a:t>
            </a:r>
          </a:p>
          <a:p>
            <a:pPr eaLnBrk="1" hangingPunct="1">
              <a:lnSpc>
                <a:spcPct val="90000"/>
              </a:lnSpc>
            </a:pPr>
            <a:r>
              <a:rPr lang="en-US" sz="2400" dirty="0"/>
              <a:t>You can specify sorting orders and you can also group data.</a:t>
            </a:r>
          </a:p>
          <a:p>
            <a:pPr eaLnBrk="1" hangingPunct="1">
              <a:lnSpc>
                <a:spcPct val="90000"/>
              </a:lnSpc>
            </a:pPr>
            <a:endParaRPr lang="en-US" sz="2400" dirty="0"/>
          </a:p>
        </p:txBody>
      </p:sp>
    </p:spTree>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1630</TotalTime>
  <Words>1325</Words>
  <Application>Microsoft Office PowerPoint</Application>
  <PresentationFormat>On-screen Show (4:3)</PresentationFormat>
  <Paragraphs>132</Paragraphs>
  <Slides>19</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굴림</vt:lpstr>
      <vt:lpstr>Tahoma</vt:lpstr>
      <vt:lpstr>Times New Roman</vt:lpstr>
      <vt:lpstr>Wingdings</vt:lpstr>
      <vt:lpstr>Blends</vt:lpstr>
      <vt:lpstr>Database 4</vt:lpstr>
      <vt:lpstr>Form</vt:lpstr>
      <vt:lpstr>Creating a Form </vt:lpstr>
      <vt:lpstr>Adding a Record into the Form</vt:lpstr>
      <vt:lpstr>Modifying a Form </vt:lpstr>
      <vt:lpstr>Modifying a Form (con’t)</vt:lpstr>
      <vt:lpstr>Form Practice</vt:lpstr>
      <vt:lpstr>Form Practice (con’t) </vt:lpstr>
      <vt:lpstr>Report</vt:lpstr>
      <vt:lpstr>Creating a Report</vt:lpstr>
      <vt:lpstr>Modifying a Report</vt:lpstr>
      <vt:lpstr>Report Practice</vt:lpstr>
      <vt:lpstr>Report Practice (con’t)</vt:lpstr>
      <vt:lpstr>Creating Web-Enabled Information</vt:lpstr>
      <vt:lpstr>Creating a Static Web Page</vt:lpstr>
      <vt:lpstr>Creating an Static Web Page</vt:lpstr>
      <vt:lpstr>Importing an Html Document as an Access Table</vt:lpstr>
      <vt:lpstr>Importing and Exporting an XML Document </vt:lpstr>
      <vt:lpstr>More about XML</vt:lpstr>
    </vt:vector>
  </TitlesOfParts>
  <Company>MSU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Access 3</dc:title>
  <dc:creator>Yong S. Choi</dc:creator>
  <cp:lastModifiedBy>ychoi2</cp:lastModifiedBy>
  <cp:revision>149</cp:revision>
  <dcterms:created xsi:type="dcterms:W3CDTF">2001-04-19T03:02:00Z</dcterms:created>
  <dcterms:modified xsi:type="dcterms:W3CDTF">2018-03-17T09:41:44Z</dcterms:modified>
</cp:coreProperties>
</file>